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328" r:id="rId2"/>
    <p:sldId id="272" r:id="rId3"/>
    <p:sldId id="273" r:id="rId4"/>
    <p:sldId id="299" r:id="rId5"/>
    <p:sldId id="274" r:id="rId6"/>
    <p:sldId id="275" r:id="rId7"/>
    <p:sldId id="282" r:id="rId8"/>
    <p:sldId id="276" r:id="rId9"/>
    <p:sldId id="277" r:id="rId10"/>
    <p:sldId id="267" r:id="rId11"/>
    <p:sldId id="278" r:id="rId12"/>
    <p:sldId id="279" r:id="rId13"/>
    <p:sldId id="270" r:id="rId14"/>
    <p:sldId id="271" r:id="rId15"/>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89" userDrawn="1">
          <p15:clr>
            <a:srgbClr val="A4A3A4"/>
          </p15:clr>
        </p15:guide>
        <p15:guide id="2" pos="385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101"/>
    <a:srgbClr val="001132"/>
    <a:srgbClr val="DAE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34" autoAdjust="0"/>
    <p:restoredTop sz="93725" autoAdjust="0"/>
  </p:normalViewPr>
  <p:slideViewPr>
    <p:cSldViewPr snapToGrid="0" showGuides="1">
      <p:cViewPr>
        <p:scale>
          <a:sx n="90" d="100"/>
          <a:sy n="90" d="100"/>
        </p:scale>
        <p:origin x="-420" y="-150"/>
      </p:cViewPr>
      <p:guideLst>
        <p:guide orient="horz" pos="2189"/>
        <p:guide pos="385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1" d="100"/>
          <a:sy n="51" d="100"/>
        </p:scale>
        <p:origin x="2697"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3A15D0-226A-47D6-86E8-B6C5A1805F4A}" type="datetimeFigureOut">
              <a:rPr lang="en-US" smtClean="0"/>
              <a:t>7/17/2026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4A2CD1-AF6F-49B8-8A27-E1A8A5AABB6B}" type="slidenum">
              <a:rPr lang="en-US" smtClean="0"/>
              <a:t>‹#›</a:t>
            </a:fld>
            <a:endParaRPr lang="en-US" dirty="0"/>
          </a:p>
        </p:txBody>
      </p:sp>
    </p:spTree>
    <p:extLst>
      <p:ext uri="{BB962C8B-B14F-4D97-AF65-F5344CB8AC3E}">
        <p14:creationId xmlns:p14="http://schemas.microsoft.com/office/powerpoint/2010/main" val="735790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008FB-3961-4465-A2EF-0EC75423D8E6}" type="datetimeFigureOut">
              <a:rPr lang="en-US" smtClean="0"/>
              <a:t>7/17/2026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7366C-7FF4-498D-9D4C-43ABFA05C1A6}" type="slidenum">
              <a:rPr lang="en-US" smtClean="0"/>
              <a:t>‹#›</a:t>
            </a:fld>
            <a:endParaRPr lang="en-US" dirty="0"/>
          </a:p>
        </p:txBody>
      </p:sp>
    </p:spTree>
    <p:extLst>
      <p:ext uri="{BB962C8B-B14F-4D97-AF65-F5344CB8AC3E}">
        <p14:creationId xmlns:p14="http://schemas.microsoft.com/office/powerpoint/2010/main" val="2185907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76A7366C-7FF4-498D-9D4C-43ABFA05C1A6}" type="slidenum">
              <a:rPr lang="en-US" smtClean="0"/>
              <a:t>4</a:t>
            </a:fld>
            <a:endParaRPr lang="en-US" dirty="0"/>
          </a:p>
        </p:txBody>
      </p:sp>
    </p:spTree>
    <p:extLst>
      <p:ext uri="{BB962C8B-B14F-4D97-AF65-F5344CB8AC3E}">
        <p14:creationId xmlns:p14="http://schemas.microsoft.com/office/powerpoint/2010/main" val="803165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attFill prst="pct5">
            <a:fgClr>
              <a:srgbClr val="FF0000"/>
            </a:fgClr>
            <a:bgClr>
              <a:schemeClr val="bg1"/>
            </a:bgClr>
          </a:pattFill>
        </p:spPr>
        <p:txBody>
          <a:bodyPr>
            <a:norm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6" name="Arrow: Pentagon 5"/>
          <p:cNvSpPr/>
          <p:nvPr/>
        </p:nvSpPr>
        <p:spPr>
          <a:xfrm>
            <a:off x="0" y="0"/>
            <a:ext cx="7043738" cy="6858000"/>
          </a:xfrm>
          <a:prstGeom prst="homePlate">
            <a:avLst>
              <a:gd name="adj" fmla="val 1345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a:xfrm>
            <a:off x="0" y="0"/>
            <a:ext cx="6540918" cy="6858000"/>
          </a:xfrm>
          <a:custGeom>
            <a:avLst/>
            <a:gdLst>
              <a:gd name="connsiteX0" fmla="*/ 0 w 6540918"/>
              <a:gd name="connsiteY0" fmla="*/ 0 h 6858000"/>
              <a:gd name="connsiteX1" fmla="*/ 5660968 w 6540918"/>
              <a:gd name="connsiteY1" fmla="*/ 0 h 6858000"/>
              <a:gd name="connsiteX2" fmla="*/ 6540918 w 6540918"/>
              <a:gd name="connsiteY2" fmla="*/ 3429000 h 6858000"/>
              <a:gd name="connsiteX3" fmla="*/ 5660968 w 6540918"/>
              <a:gd name="connsiteY3" fmla="*/ 6858000 h 6858000"/>
              <a:gd name="connsiteX4" fmla="*/ 0 w 6540918"/>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0918" h="6858000">
                <a:moveTo>
                  <a:pt x="0" y="0"/>
                </a:moveTo>
                <a:lnTo>
                  <a:pt x="5660968" y="0"/>
                </a:lnTo>
                <a:lnTo>
                  <a:pt x="6540918" y="3429000"/>
                </a:lnTo>
                <a:lnTo>
                  <a:pt x="5660968" y="6858000"/>
                </a:lnTo>
                <a:lnTo>
                  <a:pt x="0" y="6858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4" name="Arrow: Pentagon 5"/>
          <p:cNvSpPr/>
          <p:nvPr userDrawn="1"/>
        </p:nvSpPr>
        <p:spPr>
          <a:xfrm>
            <a:off x="0" y="0"/>
            <a:ext cx="7043738" cy="6858000"/>
          </a:xfrm>
          <a:prstGeom prst="homePlate">
            <a:avLst>
              <a:gd name="adj" fmla="val 1345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6484676" y="900166"/>
            <a:ext cx="5707324" cy="5057668"/>
          </a:xfrm>
          <a:custGeom>
            <a:avLst/>
            <a:gdLst>
              <a:gd name="connsiteX0" fmla="*/ 5707324 w 5707324"/>
              <a:gd name="connsiteY0" fmla="*/ 0 h 5057668"/>
              <a:gd name="connsiteX1" fmla="*/ 5707324 w 5707324"/>
              <a:gd name="connsiteY1" fmla="*/ 5057668 h 5057668"/>
              <a:gd name="connsiteX2" fmla="*/ 113099 w 5707324"/>
              <a:gd name="connsiteY2" fmla="*/ 4672175 h 5057668"/>
              <a:gd name="connsiteX3" fmla="*/ 0 w 5707324"/>
              <a:gd name="connsiteY3" fmla="*/ 4551019 h 5057668"/>
              <a:gd name="connsiteX4" fmla="*/ 0 w 5707324"/>
              <a:gd name="connsiteY4" fmla="*/ 428702 h 5057668"/>
              <a:gd name="connsiteX5" fmla="*/ 114782 w 5707324"/>
              <a:gd name="connsiteY5" fmla="*/ 307437 h 505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7324" h="5057668">
                <a:moveTo>
                  <a:pt x="5707324" y="0"/>
                </a:moveTo>
                <a:lnTo>
                  <a:pt x="5707324" y="5057668"/>
                </a:lnTo>
                <a:lnTo>
                  <a:pt x="113099" y="4672175"/>
                </a:lnTo>
                <a:cubicBezTo>
                  <a:pt x="49417" y="4667786"/>
                  <a:pt x="0" y="4614852"/>
                  <a:pt x="0" y="4551019"/>
                </a:cubicBezTo>
                <a:lnTo>
                  <a:pt x="0" y="428702"/>
                </a:lnTo>
                <a:cubicBezTo>
                  <a:pt x="0" y="364218"/>
                  <a:pt x="50395" y="310977"/>
                  <a:pt x="114782" y="307437"/>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790870" y="2052862"/>
            <a:ext cx="3791860" cy="3791860"/>
          </a:xfrm>
          <a:custGeom>
            <a:avLst/>
            <a:gdLst>
              <a:gd name="connsiteX0" fmla="*/ 121681 w 3791860"/>
              <a:gd name="connsiteY0" fmla="*/ 0 h 3791860"/>
              <a:gd name="connsiteX1" fmla="*/ 3670179 w 3791860"/>
              <a:gd name="connsiteY1" fmla="*/ 0 h 3791860"/>
              <a:gd name="connsiteX2" fmla="*/ 3791860 w 3791860"/>
              <a:gd name="connsiteY2" fmla="*/ 121681 h 3791860"/>
              <a:gd name="connsiteX3" fmla="*/ 3791860 w 3791860"/>
              <a:gd name="connsiteY3" fmla="*/ 3670179 h 3791860"/>
              <a:gd name="connsiteX4" fmla="*/ 3670179 w 3791860"/>
              <a:gd name="connsiteY4" fmla="*/ 3791860 h 3791860"/>
              <a:gd name="connsiteX5" fmla="*/ 121681 w 3791860"/>
              <a:gd name="connsiteY5" fmla="*/ 3791860 h 3791860"/>
              <a:gd name="connsiteX6" fmla="*/ 0 w 3791860"/>
              <a:gd name="connsiteY6" fmla="*/ 3670179 h 3791860"/>
              <a:gd name="connsiteX7" fmla="*/ 0 w 3791860"/>
              <a:gd name="connsiteY7" fmla="*/ 121681 h 3791860"/>
              <a:gd name="connsiteX8" fmla="*/ 121681 w 3791860"/>
              <a:gd name="connsiteY8" fmla="*/ 0 h 379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1860" h="3791860">
                <a:moveTo>
                  <a:pt x="121681" y="0"/>
                </a:moveTo>
                <a:lnTo>
                  <a:pt x="3670179" y="0"/>
                </a:lnTo>
                <a:cubicBezTo>
                  <a:pt x="3737382" y="0"/>
                  <a:pt x="3791860" y="54478"/>
                  <a:pt x="3791860" y="121681"/>
                </a:cubicBezTo>
                <a:lnTo>
                  <a:pt x="3791860" y="3670179"/>
                </a:lnTo>
                <a:cubicBezTo>
                  <a:pt x="3791860" y="3737382"/>
                  <a:pt x="3737382" y="3791860"/>
                  <a:pt x="3670179" y="3791860"/>
                </a:cubicBezTo>
                <a:lnTo>
                  <a:pt x="121681" y="3791860"/>
                </a:lnTo>
                <a:cubicBezTo>
                  <a:pt x="54478" y="3791860"/>
                  <a:pt x="0" y="3737382"/>
                  <a:pt x="0" y="3670179"/>
                </a:cubicBezTo>
                <a:lnTo>
                  <a:pt x="0" y="121681"/>
                </a:lnTo>
                <a:cubicBezTo>
                  <a:pt x="0" y="54478"/>
                  <a:pt x="54478" y="0"/>
                  <a:pt x="12168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2760941"/>
            <a:ext cx="5898189" cy="4097058"/>
          </a:xfrm>
          <a:custGeom>
            <a:avLst/>
            <a:gdLst>
              <a:gd name="connsiteX0" fmla="*/ 0 w 5898189"/>
              <a:gd name="connsiteY0" fmla="*/ 0 h 3429000"/>
              <a:gd name="connsiteX1" fmla="*/ 5898189 w 5898189"/>
              <a:gd name="connsiteY1" fmla="*/ 0 h 3429000"/>
              <a:gd name="connsiteX2" fmla="*/ 5898189 w 5898189"/>
              <a:gd name="connsiteY2" fmla="*/ 3429000 h 3429000"/>
              <a:gd name="connsiteX3" fmla="*/ 0 w 589818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5898189" h="3429000">
                <a:moveTo>
                  <a:pt x="0" y="0"/>
                </a:moveTo>
                <a:lnTo>
                  <a:pt x="5898189" y="0"/>
                </a:lnTo>
                <a:lnTo>
                  <a:pt x="5898189" y="3429000"/>
                </a:lnTo>
                <a:lnTo>
                  <a:pt x="0" y="3429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9" name="Picture Placeholder 8"/>
          <p:cNvSpPr>
            <a:spLocks noGrp="1"/>
          </p:cNvSpPr>
          <p:nvPr>
            <p:ph type="pic" sz="quarter" idx="11"/>
          </p:nvPr>
        </p:nvSpPr>
        <p:spPr>
          <a:xfrm>
            <a:off x="5898190" y="1"/>
            <a:ext cx="6293811" cy="3429000"/>
          </a:xfrm>
          <a:custGeom>
            <a:avLst/>
            <a:gdLst>
              <a:gd name="connsiteX0" fmla="*/ 0 w 6293811"/>
              <a:gd name="connsiteY0" fmla="*/ 0 h 3429000"/>
              <a:gd name="connsiteX1" fmla="*/ 6293811 w 6293811"/>
              <a:gd name="connsiteY1" fmla="*/ 0 h 3429000"/>
              <a:gd name="connsiteX2" fmla="*/ 6293811 w 6293811"/>
              <a:gd name="connsiteY2" fmla="*/ 3429000 h 3429000"/>
              <a:gd name="connsiteX3" fmla="*/ 0 w 629381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293811" h="3429000">
                <a:moveTo>
                  <a:pt x="0" y="0"/>
                </a:moveTo>
                <a:lnTo>
                  <a:pt x="6293811" y="0"/>
                </a:lnTo>
                <a:lnTo>
                  <a:pt x="6293811" y="3429000"/>
                </a:lnTo>
                <a:lnTo>
                  <a:pt x="0" y="3429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977646" y="4469513"/>
            <a:ext cx="5923897" cy="2388486"/>
          </a:xfrm>
          <a:custGeom>
            <a:avLst/>
            <a:gdLst>
              <a:gd name="connsiteX0" fmla="*/ 116326 w 5923897"/>
              <a:gd name="connsiteY0" fmla="*/ 0 h 2388486"/>
              <a:gd name="connsiteX1" fmla="*/ 5807571 w 5923897"/>
              <a:gd name="connsiteY1" fmla="*/ 0 h 2388486"/>
              <a:gd name="connsiteX2" fmla="*/ 5923897 w 5923897"/>
              <a:gd name="connsiteY2" fmla="*/ 116326 h 2388486"/>
              <a:gd name="connsiteX3" fmla="*/ 5923897 w 5923897"/>
              <a:gd name="connsiteY3" fmla="*/ 2388486 h 2388486"/>
              <a:gd name="connsiteX4" fmla="*/ 0 w 5923897"/>
              <a:gd name="connsiteY4" fmla="*/ 2388486 h 2388486"/>
              <a:gd name="connsiteX5" fmla="*/ 0 w 5923897"/>
              <a:gd name="connsiteY5" fmla="*/ 116326 h 2388486"/>
              <a:gd name="connsiteX6" fmla="*/ 116326 w 5923897"/>
              <a:gd name="connsiteY6" fmla="*/ 0 h 238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3897" h="2388486">
                <a:moveTo>
                  <a:pt x="116326" y="0"/>
                </a:moveTo>
                <a:lnTo>
                  <a:pt x="5807571" y="0"/>
                </a:lnTo>
                <a:cubicBezTo>
                  <a:pt x="5871816" y="0"/>
                  <a:pt x="5923897" y="52081"/>
                  <a:pt x="5923897" y="116326"/>
                </a:cubicBezTo>
                <a:lnTo>
                  <a:pt x="5923897" y="2388486"/>
                </a:lnTo>
                <a:lnTo>
                  <a:pt x="0" y="2388486"/>
                </a:lnTo>
                <a:lnTo>
                  <a:pt x="0" y="116326"/>
                </a:lnTo>
                <a:cubicBezTo>
                  <a:pt x="0" y="52081"/>
                  <a:pt x="52081" y="0"/>
                  <a:pt x="116326"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5" name="Picture Placeholder 4"/>
          <p:cNvSpPr>
            <a:spLocks noGrp="1"/>
          </p:cNvSpPr>
          <p:nvPr>
            <p:ph type="pic" sz="quarter" idx="11"/>
          </p:nvPr>
        </p:nvSpPr>
        <p:spPr>
          <a:xfrm>
            <a:off x="7678057" y="0"/>
            <a:ext cx="4513943" cy="6857999"/>
          </a:xfrm>
          <a:custGeom>
            <a:avLst/>
            <a:gdLst>
              <a:gd name="connsiteX0" fmla="*/ 0 w 4513943"/>
              <a:gd name="connsiteY0" fmla="*/ 0 h 6857999"/>
              <a:gd name="connsiteX1" fmla="*/ 4513943 w 4513943"/>
              <a:gd name="connsiteY1" fmla="*/ 0 h 6857999"/>
              <a:gd name="connsiteX2" fmla="*/ 4513943 w 4513943"/>
              <a:gd name="connsiteY2" fmla="*/ 6857999 h 6857999"/>
              <a:gd name="connsiteX3" fmla="*/ 0 w 451394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4513943" h="6857999">
                <a:moveTo>
                  <a:pt x="0" y="0"/>
                </a:moveTo>
                <a:lnTo>
                  <a:pt x="4513943" y="0"/>
                </a:lnTo>
                <a:lnTo>
                  <a:pt x="4513943" y="6857999"/>
                </a:lnTo>
                <a:lnTo>
                  <a:pt x="0" y="6857999"/>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783771" y="591457"/>
            <a:ext cx="5754914" cy="5675086"/>
          </a:xfrm>
          <a:custGeom>
            <a:avLst/>
            <a:gdLst>
              <a:gd name="connsiteX0" fmla="*/ 3349171 w 5754914"/>
              <a:gd name="connsiteY0" fmla="*/ 0 h 5675086"/>
              <a:gd name="connsiteX1" fmla="*/ 5754914 w 5754914"/>
              <a:gd name="connsiteY1" fmla="*/ 0 h 5675086"/>
              <a:gd name="connsiteX2" fmla="*/ 4953000 w 5754914"/>
              <a:gd name="connsiteY2" fmla="*/ 5675086 h 5675086"/>
              <a:gd name="connsiteX3" fmla="*/ 2547257 w 5754914"/>
              <a:gd name="connsiteY3" fmla="*/ 5675086 h 5675086"/>
              <a:gd name="connsiteX4" fmla="*/ 801914 w 5754914"/>
              <a:gd name="connsiteY4" fmla="*/ 0 h 5675086"/>
              <a:gd name="connsiteX5" fmla="*/ 3207657 w 5754914"/>
              <a:gd name="connsiteY5" fmla="*/ 0 h 5675086"/>
              <a:gd name="connsiteX6" fmla="*/ 2405743 w 5754914"/>
              <a:gd name="connsiteY6" fmla="*/ 5675086 h 5675086"/>
              <a:gd name="connsiteX7" fmla="*/ 0 w 5754914"/>
              <a:gd name="connsiteY7" fmla="*/ 5675086 h 567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4914" h="5675086">
                <a:moveTo>
                  <a:pt x="3349171" y="0"/>
                </a:moveTo>
                <a:lnTo>
                  <a:pt x="5754914" y="0"/>
                </a:lnTo>
                <a:lnTo>
                  <a:pt x="4953000" y="5675086"/>
                </a:lnTo>
                <a:lnTo>
                  <a:pt x="2547257" y="5675086"/>
                </a:lnTo>
                <a:close/>
                <a:moveTo>
                  <a:pt x="801914" y="0"/>
                </a:moveTo>
                <a:lnTo>
                  <a:pt x="3207657" y="0"/>
                </a:lnTo>
                <a:lnTo>
                  <a:pt x="2405743" y="5675086"/>
                </a:lnTo>
                <a:lnTo>
                  <a:pt x="0" y="5675086"/>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554702"/>
            <a:ext cx="4840093" cy="5717811"/>
          </a:xfrm>
          <a:custGeom>
            <a:avLst/>
            <a:gdLst>
              <a:gd name="connsiteX0" fmla="*/ 0 w 4840093"/>
              <a:gd name="connsiteY0" fmla="*/ 0 h 5717811"/>
              <a:gd name="connsiteX1" fmla="*/ 4705060 w 4840093"/>
              <a:gd name="connsiteY1" fmla="*/ 258649 h 5717811"/>
              <a:gd name="connsiteX2" fmla="*/ 4840093 w 4840093"/>
              <a:gd name="connsiteY2" fmla="*/ 401309 h 5717811"/>
              <a:gd name="connsiteX3" fmla="*/ 4840093 w 4840093"/>
              <a:gd name="connsiteY3" fmla="*/ 5250921 h 5717811"/>
              <a:gd name="connsiteX4" fmla="*/ 4707040 w 4840093"/>
              <a:gd name="connsiteY4" fmla="*/ 5393453 h 5717811"/>
              <a:gd name="connsiteX5" fmla="*/ 0 w 4840093"/>
              <a:gd name="connsiteY5" fmla="*/ 5717811 h 571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0093" h="5717811">
                <a:moveTo>
                  <a:pt x="0" y="0"/>
                </a:moveTo>
                <a:lnTo>
                  <a:pt x="4705060" y="258649"/>
                </a:lnTo>
                <a:cubicBezTo>
                  <a:pt x="4780807" y="262813"/>
                  <a:pt x="4840093" y="325448"/>
                  <a:pt x="4840093" y="401309"/>
                </a:cubicBezTo>
                <a:lnTo>
                  <a:pt x="4840093" y="5250921"/>
                </a:lnTo>
                <a:cubicBezTo>
                  <a:pt x="4840093" y="5326016"/>
                  <a:pt x="4781958" y="5388290"/>
                  <a:pt x="4707040" y="5393453"/>
                </a:cubicBezTo>
                <a:lnTo>
                  <a:pt x="0" y="571781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1523999"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1" name="Picture Placeholder 10"/>
          <p:cNvSpPr>
            <a:spLocks noGrp="1"/>
          </p:cNvSpPr>
          <p:nvPr>
            <p:ph type="pic" sz="quarter" idx="13"/>
          </p:nvPr>
        </p:nvSpPr>
        <p:spPr>
          <a:xfrm>
            <a:off x="4545807" y="1955228"/>
            <a:ext cx="3100387" cy="4279106"/>
          </a:xfrm>
          <a:custGeom>
            <a:avLst/>
            <a:gdLst>
              <a:gd name="connsiteX0" fmla="*/ 111025 w 3100387"/>
              <a:gd name="connsiteY0" fmla="*/ 0 h 4279106"/>
              <a:gd name="connsiteX1" fmla="*/ 2989362 w 3100387"/>
              <a:gd name="connsiteY1" fmla="*/ 0 h 4279106"/>
              <a:gd name="connsiteX2" fmla="*/ 3100387 w 3100387"/>
              <a:gd name="connsiteY2" fmla="*/ 111025 h 4279106"/>
              <a:gd name="connsiteX3" fmla="*/ 3100387 w 3100387"/>
              <a:gd name="connsiteY3" fmla="*/ 4168081 h 4279106"/>
              <a:gd name="connsiteX4" fmla="*/ 2989362 w 3100387"/>
              <a:gd name="connsiteY4" fmla="*/ 4279106 h 4279106"/>
              <a:gd name="connsiteX5" fmla="*/ 111025 w 3100387"/>
              <a:gd name="connsiteY5" fmla="*/ 4279106 h 4279106"/>
              <a:gd name="connsiteX6" fmla="*/ 0 w 3100387"/>
              <a:gd name="connsiteY6" fmla="*/ 4168081 h 4279106"/>
              <a:gd name="connsiteX7" fmla="*/ 0 w 3100387"/>
              <a:gd name="connsiteY7" fmla="*/ 111025 h 4279106"/>
              <a:gd name="connsiteX8" fmla="*/ 111025 w 3100387"/>
              <a:gd name="connsiteY8" fmla="*/ 0 h 427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0387" h="4279106">
                <a:moveTo>
                  <a:pt x="111025" y="0"/>
                </a:moveTo>
                <a:lnTo>
                  <a:pt x="2989362" y="0"/>
                </a:lnTo>
                <a:cubicBezTo>
                  <a:pt x="3050679" y="0"/>
                  <a:pt x="3100387" y="49708"/>
                  <a:pt x="3100387" y="111025"/>
                </a:cubicBezTo>
                <a:lnTo>
                  <a:pt x="3100387" y="4168081"/>
                </a:lnTo>
                <a:cubicBezTo>
                  <a:pt x="3100387" y="4229398"/>
                  <a:pt x="3050679" y="4279106"/>
                  <a:pt x="2989362" y="4279106"/>
                </a:cubicBezTo>
                <a:lnTo>
                  <a:pt x="111025" y="4279106"/>
                </a:lnTo>
                <a:cubicBezTo>
                  <a:pt x="49708" y="4279106"/>
                  <a:pt x="0" y="4229398"/>
                  <a:pt x="0" y="4168081"/>
                </a:cubicBezTo>
                <a:lnTo>
                  <a:pt x="0" y="111025"/>
                </a:lnTo>
                <a:cubicBezTo>
                  <a:pt x="0" y="49708"/>
                  <a:pt x="49708" y="0"/>
                  <a:pt x="111025"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2" name="Picture Placeholder 11"/>
          <p:cNvSpPr>
            <a:spLocks noGrp="1"/>
          </p:cNvSpPr>
          <p:nvPr>
            <p:ph type="pic" sz="quarter" idx="11"/>
          </p:nvPr>
        </p:nvSpPr>
        <p:spPr>
          <a:xfrm>
            <a:off x="8079583"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1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436860" y="776514"/>
            <a:ext cx="4760911" cy="6081486"/>
          </a:xfrm>
          <a:custGeom>
            <a:avLst/>
            <a:gdLst>
              <a:gd name="connsiteX0" fmla="*/ 0 w 4760911"/>
              <a:gd name="connsiteY0" fmla="*/ 0 h 6081486"/>
              <a:gd name="connsiteX1" fmla="*/ 4760911 w 4760911"/>
              <a:gd name="connsiteY1" fmla="*/ 0 h 6081486"/>
              <a:gd name="connsiteX2" fmla="*/ 4760911 w 4760911"/>
              <a:gd name="connsiteY2" fmla="*/ 6081486 h 6081486"/>
              <a:gd name="connsiteX3" fmla="*/ 0 w 4760911"/>
              <a:gd name="connsiteY3" fmla="*/ 6081486 h 6081486"/>
            </a:gdLst>
            <a:ahLst/>
            <a:cxnLst>
              <a:cxn ang="0">
                <a:pos x="connsiteX0" y="connsiteY0"/>
              </a:cxn>
              <a:cxn ang="0">
                <a:pos x="connsiteX1" y="connsiteY1"/>
              </a:cxn>
              <a:cxn ang="0">
                <a:pos x="connsiteX2" y="connsiteY2"/>
              </a:cxn>
              <a:cxn ang="0">
                <a:pos x="connsiteX3" y="connsiteY3"/>
              </a:cxn>
            </a:cxnLst>
            <a:rect l="l" t="t" r="r" b="b"/>
            <a:pathLst>
              <a:path w="4760911" h="6081486">
                <a:moveTo>
                  <a:pt x="0" y="0"/>
                </a:moveTo>
                <a:lnTo>
                  <a:pt x="4760911" y="0"/>
                </a:lnTo>
                <a:lnTo>
                  <a:pt x="4760911" y="6081486"/>
                </a:lnTo>
                <a:lnTo>
                  <a:pt x="0" y="6081486"/>
                </a:lnTo>
                <a:close/>
              </a:path>
            </a:pathLst>
          </a:custGeom>
          <a:no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_Title Slid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7999771" y="780305"/>
            <a:ext cx="3293270" cy="3293270"/>
          </a:xfrm>
          <a:custGeom>
            <a:avLst/>
            <a:gdLst>
              <a:gd name="connsiteX0" fmla="*/ 1646635 w 3293270"/>
              <a:gd name="connsiteY0" fmla="*/ 0 h 3293270"/>
              <a:gd name="connsiteX1" fmla="*/ 3293270 w 3293270"/>
              <a:gd name="connsiteY1" fmla="*/ 1646635 h 3293270"/>
              <a:gd name="connsiteX2" fmla="*/ 3293269 w 3293270"/>
              <a:gd name="connsiteY2" fmla="*/ 1646635 h 3293270"/>
              <a:gd name="connsiteX3" fmla="*/ 1646634 w 3293270"/>
              <a:gd name="connsiteY3" fmla="*/ 3293270 h 3293270"/>
              <a:gd name="connsiteX4" fmla="*/ 0 w 3293270"/>
              <a:gd name="connsiteY4" fmla="*/ 3293270 h 3293270"/>
              <a:gd name="connsiteX5" fmla="*/ 0 w 3293270"/>
              <a:gd name="connsiteY5" fmla="*/ 1646635 h 3293270"/>
              <a:gd name="connsiteX6" fmla="*/ 1646635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5" y="0"/>
                </a:moveTo>
                <a:cubicBezTo>
                  <a:pt x="2556046" y="0"/>
                  <a:pt x="3293270" y="737224"/>
                  <a:pt x="3293270" y="1646635"/>
                </a:cubicBezTo>
                <a:lnTo>
                  <a:pt x="3293269" y="1646635"/>
                </a:lnTo>
                <a:cubicBezTo>
                  <a:pt x="3293269" y="2556046"/>
                  <a:pt x="2556045" y="3293270"/>
                  <a:pt x="1646634" y="3293270"/>
                </a:cubicBezTo>
                <a:lnTo>
                  <a:pt x="0" y="3293270"/>
                </a:lnTo>
                <a:lnTo>
                  <a:pt x="0" y="1646635"/>
                </a:lnTo>
                <a:cubicBezTo>
                  <a:pt x="0" y="737224"/>
                  <a:pt x="737224" y="0"/>
                  <a:pt x="1646635"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9" name="Picture Placeholder 8"/>
          <p:cNvSpPr>
            <a:spLocks noGrp="1"/>
          </p:cNvSpPr>
          <p:nvPr>
            <p:ph type="pic" sz="quarter" idx="13"/>
          </p:nvPr>
        </p:nvSpPr>
        <p:spPr>
          <a:xfrm>
            <a:off x="4420751" y="2784425"/>
            <a:ext cx="3293270" cy="3293270"/>
          </a:xfrm>
          <a:custGeom>
            <a:avLst/>
            <a:gdLst>
              <a:gd name="connsiteX0" fmla="*/ 1646636 w 3293270"/>
              <a:gd name="connsiteY0" fmla="*/ 0 h 3293270"/>
              <a:gd name="connsiteX1" fmla="*/ 3293270 w 3293270"/>
              <a:gd name="connsiteY1" fmla="*/ 0 h 3293270"/>
              <a:gd name="connsiteX2" fmla="*/ 3293270 w 3293270"/>
              <a:gd name="connsiteY2" fmla="*/ 1646635 h 3293270"/>
              <a:gd name="connsiteX3" fmla="*/ 1646635 w 3293270"/>
              <a:gd name="connsiteY3" fmla="*/ 3293270 h 3293270"/>
              <a:gd name="connsiteX4" fmla="*/ 0 w 3293270"/>
              <a:gd name="connsiteY4" fmla="*/ 1646635 h 3293270"/>
              <a:gd name="connsiteX5" fmla="*/ 1 w 3293270"/>
              <a:gd name="connsiteY5" fmla="*/ 1646635 h 3293270"/>
              <a:gd name="connsiteX6" fmla="*/ 1646636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6" y="0"/>
                </a:moveTo>
                <a:lnTo>
                  <a:pt x="3293270" y="0"/>
                </a:lnTo>
                <a:lnTo>
                  <a:pt x="3293270" y="1646635"/>
                </a:lnTo>
                <a:cubicBezTo>
                  <a:pt x="3293270" y="2556046"/>
                  <a:pt x="2556046" y="3293270"/>
                  <a:pt x="1646635" y="3293270"/>
                </a:cubicBezTo>
                <a:cubicBezTo>
                  <a:pt x="737224" y="3293270"/>
                  <a:pt x="0" y="2556046"/>
                  <a:pt x="0" y="1646635"/>
                </a:cubicBezTo>
                <a:lnTo>
                  <a:pt x="1" y="1646635"/>
                </a:lnTo>
                <a:cubicBezTo>
                  <a:pt x="1" y="737224"/>
                  <a:pt x="737225" y="0"/>
                  <a:pt x="1646636"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4" name="Graphic 22"/>
          <p:cNvSpPr/>
          <p:nvPr/>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
        <p:nvSpPr>
          <p:cNvPr id="5" name="Graphic 22"/>
          <p:cNvSpPr/>
          <p:nvPr userDrawn="1"/>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3_Title Slide">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3536979" y="2647786"/>
            <a:ext cx="2288142" cy="2288142"/>
          </a:xfrm>
          <a:custGeom>
            <a:avLst/>
            <a:gdLst>
              <a:gd name="connsiteX0" fmla="*/ 1144071 w 2288142"/>
              <a:gd name="connsiteY0" fmla="*/ 0 h 2288142"/>
              <a:gd name="connsiteX1" fmla="*/ 2288142 w 2288142"/>
              <a:gd name="connsiteY1" fmla="*/ 1144071 h 2288142"/>
              <a:gd name="connsiteX2" fmla="*/ 1144071 w 2288142"/>
              <a:gd name="connsiteY2" fmla="*/ 2288142 h 2288142"/>
              <a:gd name="connsiteX3" fmla="*/ 0 w 2288142"/>
              <a:gd name="connsiteY3" fmla="*/ 1144071 h 2288142"/>
              <a:gd name="connsiteX4" fmla="*/ 1144071 w 2288142"/>
              <a:gd name="connsiteY4" fmla="*/ 0 h 2288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142" h="2288142">
                <a:moveTo>
                  <a:pt x="1144071" y="0"/>
                </a:moveTo>
                <a:cubicBezTo>
                  <a:pt x="1775924" y="0"/>
                  <a:pt x="2288142" y="512218"/>
                  <a:pt x="2288142" y="1144071"/>
                </a:cubicBezTo>
                <a:cubicBezTo>
                  <a:pt x="2288142" y="1775924"/>
                  <a:pt x="1775924" y="2288142"/>
                  <a:pt x="1144071" y="2288142"/>
                </a:cubicBezTo>
                <a:cubicBezTo>
                  <a:pt x="512218" y="2288142"/>
                  <a:pt x="0" y="1775924"/>
                  <a:pt x="0" y="1144071"/>
                </a:cubicBezTo>
                <a:cubicBezTo>
                  <a:pt x="0" y="512218"/>
                  <a:pt x="512218" y="0"/>
                  <a:pt x="1144071"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6" name="Picture Placeholder 15"/>
          <p:cNvSpPr>
            <a:spLocks noGrp="1"/>
          </p:cNvSpPr>
          <p:nvPr>
            <p:ph type="pic" sz="quarter" idx="14"/>
          </p:nvPr>
        </p:nvSpPr>
        <p:spPr>
          <a:xfrm>
            <a:off x="667511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7" name="Picture Placeholder 16"/>
          <p:cNvSpPr>
            <a:spLocks noGrp="1"/>
          </p:cNvSpPr>
          <p:nvPr>
            <p:ph type="pic" sz="quarter" idx="15"/>
          </p:nvPr>
        </p:nvSpPr>
        <p:spPr>
          <a:xfrm>
            <a:off x="9434800"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4" name="Picture Placeholder 13"/>
          <p:cNvSpPr>
            <a:spLocks noGrp="1"/>
          </p:cNvSpPr>
          <p:nvPr>
            <p:ph type="pic" sz="quarter" idx="12"/>
          </p:nvPr>
        </p:nvSpPr>
        <p:spPr>
          <a:xfrm>
            <a:off x="72520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4_Title Slide">
    <p:spTree>
      <p:nvGrpSpPr>
        <p:cNvPr id="1" name=""/>
        <p:cNvGrpSpPr/>
        <p:nvPr/>
      </p:nvGrpSpPr>
      <p:grpSpPr>
        <a:xfrm>
          <a:off x="0" y="0"/>
          <a:ext cx="0" cy="0"/>
          <a:chOff x="0" y="0"/>
          <a:chExt cx="0" cy="0"/>
        </a:xfrm>
      </p:grpSpPr>
      <p:sp>
        <p:nvSpPr>
          <p:cNvPr id="4" name="Freeform: Shape 3"/>
          <p:cNvSpPr/>
          <p:nvPr/>
        </p:nvSpPr>
        <p:spPr>
          <a:xfrm>
            <a:off x="0" y="0"/>
            <a:ext cx="4551945" cy="5036457"/>
          </a:xfrm>
          <a:custGeom>
            <a:avLst/>
            <a:gdLst>
              <a:gd name="connsiteX0" fmla="*/ 2202961 w 4795325"/>
              <a:gd name="connsiteY0" fmla="*/ 0 h 5305743"/>
              <a:gd name="connsiteX1" fmla="*/ 4421256 w 4795325"/>
              <a:gd name="connsiteY1" fmla="*/ 0 h 5305743"/>
              <a:gd name="connsiteX2" fmla="*/ 4505035 w 4795325"/>
              <a:gd name="connsiteY2" fmla="*/ 173913 h 5305743"/>
              <a:gd name="connsiteX3" fmla="*/ 4795325 w 4795325"/>
              <a:gd name="connsiteY3" fmla="*/ 1611773 h 5305743"/>
              <a:gd name="connsiteX4" fmla="*/ 1101355 w 4795325"/>
              <a:gd name="connsiteY4" fmla="*/ 5305743 h 5305743"/>
              <a:gd name="connsiteX5" fmla="*/ 2882 w 4795325"/>
              <a:gd name="connsiteY5" fmla="*/ 5139670 h 5305743"/>
              <a:gd name="connsiteX6" fmla="*/ 0 w 4795325"/>
              <a:gd name="connsiteY6" fmla="*/ 5138695 h 5305743"/>
              <a:gd name="connsiteX7" fmla="*/ 0 w 4795325"/>
              <a:gd name="connsiteY7" fmla="*/ 3223734 h 5305743"/>
              <a:gd name="connsiteX8" fmla="*/ 9620 w 4795325"/>
              <a:gd name="connsiteY8" fmla="*/ 3230927 h 5305743"/>
              <a:gd name="connsiteX9" fmla="*/ 1101355 w 4795325"/>
              <a:gd name="connsiteY9" fmla="*/ 3564406 h 5305743"/>
              <a:gd name="connsiteX10" fmla="*/ 3053988 w 4795325"/>
              <a:gd name="connsiteY10" fmla="*/ 1611773 h 5305743"/>
              <a:gd name="connsiteX11" fmla="*/ 2343411 w 4795325"/>
              <a:gd name="connsiteY11" fmla="*/ 105027 h 530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95325" h="5305743">
                <a:moveTo>
                  <a:pt x="2202961" y="0"/>
                </a:moveTo>
                <a:lnTo>
                  <a:pt x="4421256" y="0"/>
                </a:lnTo>
                <a:lnTo>
                  <a:pt x="4505035" y="173913"/>
                </a:lnTo>
                <a:cubicBezTo>
                  <a:pt x="4691960" y="615854"/>
                  <a:pt x="4795325" y="1101742"/>
                  <a:pt x="4795325" y="1611773"/>
                </a:cubicBezTo>
                <a:cubicBezTo>
                  <a:pt x="4795325" y="3651896"/>
                  <a:pt x="3141478" y="5305743"/>
                  <a:pt x="1101355" y="5305743"/>
                </a:cubicBezTo>
                <a:cubicBezTo>
                  <a:pt x="718832" y="5305743"/>
                  <a:pt x="349889" y="5247600"/>
                  <a:pt x="2882" y="5139670"/>
                </a:cubicBezTo>
                <a:lnTo>
                  <a:pt x="0" y="5138695"/>
                </a:lnTo>
                <a:lnTo>
                  <a:pt x="0" y="3223734"/>
                </a:lnTo>
                <a:lnTo>
                  <a:pt x="9620" y="3230927"/>
                </a:lnTo>
                <a:cubicBezTo>
                  <a:pt x="321262" y="3441468"/>
                  <a:pt x="696952" y="3564406"/>
                  <a:pt x="1101355" y="3564406"/>
                </a:cubicBezTo>
                <a:cubicBezTo>
                  <a:pt x="2179764" y="3564406"/>
                  <a:pt x="3053988" y="2690182"/>
                  <a:pt x="3053988" y="1611773"/>
                </a:cubicBezTo>
                <a:cubicBezTo>
                  <a:pt x="3053988" y="1005168"/>
                  <a:pt x="2777378" y="463168"/>
                  <a:pt x="2343411" y="10502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0" name="Picture Placeholder 9"/>
          <p:cNvSpPr>
            <a:spLocks noGrp="1"/>
          </p:cNvSpPr>
          <p:nvPr>
            <p:ph type="pic" sz="quarter" idx="12"/>
          </p:nvPr>
        </p:nvSpPr>
        <p:spPr>
          <a:xfrm>
            <a:off x="928914" y="1058008"/>
            <a:ext cx="4760685" cy="2370991"/>
          </a:xfrm>
          <a:custGeom>
            <a:avLst/>
            <a:gdLst>
              <a:gd name="connsiteX0" fmla="*/ 98823 w 4760685"/>
              <a:gd name="connsiteY0" fmla="*/ 0 h 2370991"/>
              <a:gd name="connsiteX1" fmla="*/ 4661862 w 4760685"/>
              <a:gd name="connsiteY1" fmla="*/ 0 h 2370991"/>
              <a:gd name="connsiteX2" fmla="*/ 4760685 w 4760685"/>
              <a:gd name="connsiteY2" fmla="*/ 98823 h 2370991"/>
              <a:gd name="connsiteX3" fmla="*/ 4760685 w 4760685"/>
              <a:gd name="connsiteY3" fmla="*/ 2272168 h 2370991"/>
              <a:gd name="connsiteX4" fmla="*/ 4661862 w 4760685"/>
              <a:gd name="connsiteY4" fmla="*/ 2370991 h 2370991"/>
              <a:gd name="connsiteX5" fmla="*/ 98823 w 4760685"/>
              <a:gd name="connsiteY5" fmla="*/ 2370991 h 2370991"/>
              <a:gd name="connsiteX6" fmla="*/ 0 w 4760685"/>
              <a:gd name="connsiteY6" fmla="*/ 2272168 h 2370991"/>
              <a:gd name="connsiteX7" fmla="*/ 0 w 4760685"/>
              <a:gd name="connsiteY7" fmla="*/ 98823 h 2370991"/>
              <a:gd name="connsiteX8" fmla="*/ 98823 w 4760685"/>
              <a:gd name="connsiteY8" fmla="*/ 0 h 237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685" h="2370991">
                <a:moveTo>
                  <a:pt x="98823" y="0"/>
                </a:moveTo>
                <a:lnTo>
                  <a:pt x="4661862" y="0"/>
                </a:lnTo>
                <a:cubicBezTo>
                  <a:pt x="4716440" y="0"/>
                  <a:pt x="4760685" y="44245"/>
                  <a:pt x="4760685" y="98823"/>
                </a:cubicBezTo>
                <a:lnTo>
                  <a:pt x="4760685" y="2272168"/>
                </a:lnTo>
                <a:cubicBezTo>
                  <a:pt x="4760685" y="2326746"/>
                  <a:pt x="4716440" y="2370991"/>
                  <a:pt x="4661862" y="2370991"/>
                </a:cubicBezTo>
                <a:lnTo>
                  <a:pt x="98823" y="2370991"/>
                </a:lnTo>
                <a:cubicBezTo>
                  <a:pt x="44245" y="2370991"/>
                  <a:pt x="0" y="2326746"/>
                  <a:pt x="0" y="2272168"/>
                </a:cubicBezTo>
                <a:lnTo>
                  <a:pt x="0" y="98823"/>
                </a:lnTo>
                <a:cubicBezTo>
                  <a:pt x="0" y="44245"/>
                  <a:pt x="44245" y="0"/>
                  <a:pt x="98823"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1" name="Picture Placeholder 10"/>
          <p:cNvSpPr>
            <a:spLocks noGrp="1"/>
          </p:cNvSpPr>
          <p:nvPr>
            <p:ph type="pic" sz="quarter" idx="13"/>
          </p:nvPr>
        </p:nvSpPr>
        <p:spPr>
          <a:xfrm>
            <a:off x="6096001" y="1058009"/>
            <a:ext cx="5167086" cy="3357774"/>
          </a:xfrm>
          <a:custGeom>
            <a:avLst/>
            <a:gdLst>
              <a:gd name="connsiteX0" fmla="*/ 139952 w 5167086"/>
              <a:gd name="connsiteY0" fmla="*/ 0 h 3357774"/>
              <a:gd name="connsiteX1" fmla="*/ 5027134 w 5167086"/>
              <a:gd name="connsiteY1" fmla="*/ 0 h 3357774"/>
              <a:gd name="connsiteX2" fmla="*/ 5167086 w 5167086"/>
              <a:gd name="connsiteY2" fmla="*/ 139952 h 3357774"/>
              <a:gd name="connsiteX3" fmla="*/ 5167086 w 5167086"/>
              <a:gd name="connsiteY3" fmla="*/ 3217822 h 3357774"/>
              <a:gd name="connsiteX4" fmla="*/ 5027134 w 5167086"/>
              <a:gd name="connsiteY4" fmla="*/ 3357774 h 3357774"/>
              <a:gd name="connsiteX5" fmla="*/ 139952 w 5167086"/>
              <a:gd name="connsiteY5" fmla="*/ 3357774 h 3357774"/>
              <a:gd name="connsiteX6" fmla="*/ 0 w 5167086"/>
              <a:gd name="connsiteY6" fmla="*/ 3217822 h 3357774"/>
              <a:gd name="connsiteX7" fmla="*/ 0 w 5167086"/>
              <a:gd name="connsiteY7" fmla="*/ 139952 h 3357774"/>
              <a:gd name="connsiteX8" fmla="*/ 139952 w 5167086"/>
              <a:gd name="connsiteY8" fmla="*/ 0 h 335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7086" h="3357774">
                <a:moveTo>
                  <a:pt x="139952" y="0"/>
                </a:moveTo>
                <a:lnTo>
                  <a:pt x="5027134" y="0"/>
                </a:lnTo>
                <a:cubicBezTo>
                  <a:pt x="5104427" y="0"/>
                  <a:pt x="5167086" y="62659"/>
                  <a:pt x="5167086" y="139952"/>
                </a:cubicBezTo>
                <a:lnTo>
                  <a:pt x="5167086" y="3217822"/>
                </a:lnTo>
                <a:cubicBezTo>
                  <a:pt x="5167086" y="3295115"/>
                  <a:pt x="5104427" y="3357774"/>
                  <a:pt x="5027134" y="3357774"/>
                </a:cubicBezTo>
                <a:lnTo>
                  <a:pt x="139952" y="3357774"/>
                </a:lnTo>
                <a:cubicBezTo>
                  <a:pt x="62659" y="3357774"/>
                  <a:pt x="0" y="3295115"/>
                  <a:pt x="0" y="3217822"/>
                </a:cubicBezTo>
                <a:lnTo>
                  <a:pt x="0" y="139952"/>
                </a:lnTo>
                <a:cubicBezTo>
                  <a:pt x="0" y="62659"/>
                  <a:pt x="62659" y="0"/>
                  <a:pt x="139952"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5_Title Slide">
    <p:spTree>
      <p:nvGrpSpPr>
        <p:cNvPr id="1" name=""/>
        <p:cNvGrpSpPr/>
        <p:nvPr/>
      </p:nvGrpSpPr>
      <p:grpSpPr>
        <a:xfrm>
          <a:off x="0" y="0"/>
          <a:ext cx="0" cy="0"/>
          <a:chOff x="0" y="0"/>
          <a:chExt cx="0" cy="0"/>
        </a:xfrm>
      </p:grpSpPr>
      <p:sp>
        <p:nvSpPr>
          <p:cNvPr id="15" name="Picture Placeholder 14"/>
          <p:cNvSpPr>
            <a:spLocks noGrp="1"/>
          </p:cNvSpPr>
          <p:nvPr>
            <p:ph type="pic" sz="quarter" idx="15"/>
          </p:nvPr>
        </p:nvSpPr>
        <p:spPr>
          <a:xfrm>
            <a:off x="9059079" y="1643250"/>
            <a:ext cx="2422247" cy="3635998"/>
          </a:xfrm>
          <a:custGeom>
            <a:avLst/>
            <a:gdLst>
              <a:gd name="connsiteX0" fmla="*/ 88460 w 2422247"/>
              <a:gd name="connsiteY0" fmla="*/ 0 h 3635998"/>
              <a:gd name="connsiteX1" fmla="*/ 2333787 w 2422247"/>
              <a:gd name="connsiteY1" fmla="*/ 0 h 3635998"/>
              <a:gd name="connsiteX2" fmla="*/ 2422247 w 2422247"/>
              <a:gd name="connsiteY2" fmla="*/ 88460 h 3635998"/>
              <a:gd name="connsiteX3" fmla="*/ 2422247 w 2422247"/>
              <a:gd name="connsiteY3" fmla="*/ 3547538 h 3635998"/>
              <a:gd name="connsiteX4" fmla="*/ 2333787 w 2422247"/>
              <a:gd name="connsiteY4" fmla="*/ 3635998 h 3635998"/>
              <a:gd name="connsiteX5" fmla="*/ 88460 w 2422247"/>
              <a:gd name="connsiteY5" fmla="*/ 3635998 h 3635998"/>
              <a:gd name="connsiteX6" fmla="*/ 0 w 2422247"/>
              <a:gd name="connsiteY6" fmla="*/ 3547538 h 3635998"/>
              <a:gd name="connsiteX7" fmla="*/ 0 w 2422247"/>
              <a:gd name="connsiteY7" fmla="*/ 88460 h 3635998"/>
              <a:gd name="connsiteX8" fmla="*/ 88460 w 2422247"/>
              <a:gd name="connsiteY8" fmla="*/ 0 h 363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2247" h="3635998">
                <a:moveTo>
                  <a:pt x="88460" y="0"/>
                </a:moveTo>
                <a:lnTo>
                  <a:pt x="2333787" y="0"/>
                </a:lnTo>
                <a:cubicBezTo>
                  <a:pt x="2382642" y="0"/>
                  <a:pt x="2422247" y="39605"/>
                  <a:pt x="2422247" y="88460"/>
                </a:cubicBezTo>
                <a:lnTo>
                  <a:pt x="2422247" y="3547538"/>
                </a:lnTo>
                <a:cubicBezTo>
                  <a:pt x="2422247" y="3596393"/>
                  <a:pt x="2382642" y="3635998"/>
                  <a:pt x="2333787" y="3635998"/>
                </a:cubicBezTo>
                <a:lnTo>
                  <a:pt x="88460" y="3635998"/>
                </a:lnTo>
                <a:cubicBezTo>
                  <a:pt x="39605" y="3635998"/>
                  <a:pt x="0" y="3596393"/>
                  <a:pt x="0" y="3547538"/>
                </a:cubicBezTo>
                <a:lnTo>
                  <a:pt x="0" y="88460"/>
                </a:lnTo>
                <a:cubicBezTo>
                  <a:pt x="0" y="39605"/>
                  <a:pt x="39605" y="0"/>
                  <a:pt x="88460"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r>
              <a:rPr lang="en-US" dirty="0" smtClean="0"/>
              <a:t>Click icon to add picture</a:t>
            </a:r>
            <a:endParaRPr lang="en-US" dirty="0"/>
          </a:p>
        </p:txBody>
      </p:sp>
      <p:sp>
        <p:nvSpPr>
          <p:cNvPr id="13" name="Picture Placeholder 12"/>
          <p:cNvSpPr>
            <a:spLocks noGrp="1"/>
          </p:cNvSpPr>
          <p:nvPr>
            <p:ph type="pic" sz="quarter" idx="14"/>
          </p:nvPr>
        </p:nvSpPr>
        <p:spPr>
          <a:xfrm>
            <a:off x="7454430" y="1347892"/>
            <a:ext cx="2815772" cy="4226712"/>
          </a:xfrm>
          <a:custGeom>
            <a:avLst/>
            <a:gdLst>
              <a:gd name="connsiteX0" fmla="*/ 102832 w 2815772"/>
              <a:gd name="connsiteY0" fmla="*/ 0 h 4226712"/>
              <a:gd name="connsiteX1" fmla="*/ 2712940 w 2815772"/>
              <a:gd name="connsiteY1" fmla="*/ 0 h 4226712"/>
              <a:gd name="connsiteX2" fmla="*/ 2815772 w 2815772"/>
              <a:gd name="connsiteY2" fmla="*/ 102832 h 4226712"/>
              <a:gd name="connsiteX3" fmla="*/ 2815772 w 2815772"/>
              <a:gd name="connsiteY3" fmla="*/ 4123880 h 4226712"/>
              <a:gd name="connsiteX4" fmla="*/ 2712940 w 2815772"/>
              <a:gd name="connsiteY4" fmla="*/ 4226712 h 4226712"/>
              <a:gd name="connsiteX5" fmla="*/ 102832 w 2815772"/>
              <a:gd name="connsiteY5" fmla="*/ 4226712 h 4226712"/>
              <a:gd name="connsiteX6" fmla="*/ 0 w 2815772"/>
              <a:gd name="connsiteY6" fmla="*/ 4123880 h 4226712"/>
              <a:gd name="connsiteX7" fmla="*/ 0 w 2815772"/>
              <a:gd name="connsiteY7" fmla="*/ 102832 h 4226712"/>
              <a:gd name="connsiteX8" fmla="*/ 102832 w 2815772"/>
              <a:gd name="connsiteY8" fmla="*/ 0 h 422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5772" h="4226712">
                <a:moveTo>
                  <a:pt x="102832" y="0"/>
                </a:moveTo>
                <a:lnTo>
                  <a:pt x="2712940" y="0"/>
                </a:lnTo>
                <a:cubicBezTo>
                  <a:pt x="2769733" y="0"/>
                  <a:pt x="2815772" y="46039"/>
                  <a:pt x="2815772" y="102832"/>
                </a:cubicBezTo>
                <a:lnTo>
                  <a:pt x="2815772" y="4123880"/>
                </a:lnTo>
                <a:cubicBezTo>
                  <a:pt x="2815772" y="4180673"/>
                  <a:pt x="2769733" y="4226712"/>
                  <a:pt x="2712940" y="4226712"/>
                </a:cubicBezTo>
                <a:lnTo>
                  <a:pt x="102832" y="4226712"/>
                </a:lnTo>
                <a:cubicBezTo>
                  <a:pt x="46039" y="4226712"/>
                  <a:pt x="0" y="4180673"/>
                  <a:pt x="0" y="4123880"/>
                </a:cubicBezTo>
                <a:lnTo>
                  <a:pt x="0" y="102832"/>
                </a:lnTo>
                <a:cubicBezTo>
                  <a:pt x="0" y="46039"/>
                  <a:pt x="46039" y="0"/>
                  <a:pt x="102832"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r>
              <a:rPr lang="en-US" dirty="0" smtClean="0"/>
              <a:t>Click icon to add picture</a:t>
            </a:r>
            <a:endParaRPr lang="en-US" dirty="0"/>
          </a:p>
        </p:txBody>
      </p:sp>
      <p:sp>
        <p:nvSpPr>
          <p:cNvPr id="9" name="Picture Placeholder 8"/>
          <p:cNvSpPr>
            <a:spLocks noGrp="1"/>
          </p:cNvSpPr>
          <p:nvPr>
            <p:ph type="pic" sz="quarter" idx="13"/>
          </p:nvPr>
        </p:nvSpPr>
        <p:spPr>
          <a:xfrm>
            <a:off x="5654659" y="1140915"/>
            <a:ext cx="3091543" cy="4640668"/>
          </a:xfrm>
          <a:custGeom>
            <a:avLst/>
            <a:gdLst>
              <a:gd name="connsiteX0" fmla="*/ 112903 w 3091543"/>
              <a:gd name="connsiteY0" fmla="*/ 0 h 4640668"/>
              <a:gd name="connsiteX1" fmla="*/ 2978640 w 3091543"/>
              <a:gd name="connsiteY1" fmla="*/ 0 h 4640668"/>
              <a:gd name="connsiteX2" fmla="*/ 3091543 w 3091543"/>
              <a:gd name="connsiteY2" fmla="*/ 112903 h 4640668"/>
              <a:gd name="connsiteX3" fmla="*/ 3091543 w 3091543"/>
              <a:gd name="connsiteY3" fmla="*/ 4527765 h 4640668"/>
              <a:gd name="connsiteX4" fmla="*/ 2978640 w 3091543"/>
              <a:gd name="connsiteY4" fmla="*/ 4640668 h 4640668"/>
              <a:gd name="connsiteX5" fmla="*/ 112903 w 3091543"/>
              <a:gd name="connsiteY5" fmla="*/ 4640668 h 4640668"/>
              <a:gd name="connsiteX6" fmla="*/ 0 w 3091543"/>
              <a:gd name="connsiteY6" fmla="*/ 4527765 h 4640668"/>
              <a:gd name="connsiteX7" fmla="*/ 0 w 3091543"/>
              <a:gd name="connsiteY7" fmla="*/ 112903 h 4640668"/>
              <a:gd name="connsiteX8" fmla="*/ 112903 w 3091543"/>
              <a:gd name="connsiteY8" fmla="*/ 0 h 46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1543" h="4640668">
                <a:moveTo>
                  <a:pt x="112903" y="0"/>
                </a:moveTo>
                <a:lnTo>
                  <a:pt x="2978640" y="0"/>
                </a:lnTo>
                <a:cubicBezTo>
                  <a:pt x="3040995" y="0"/>
                  <a:pt x="3091543" y="50548"/>
                  <a:pt x="3091543" y="112903"/>
                </a:cubicBezTo>
                <a:lnTo>
                  <a:pt x="3091543" y="4527765"/>
                </a:lnTo>
                <a:cubicBezTo>
                  <a:pt x="3091543" y="4590120"/>
                  <a:pt x="3040995" y="4640668"/>
                  <a:pt x="2978640" y="4640668"/>
                </a:cubicBezTo>
                <a:lnTo>
                  <a:pt x="112903" y="4640668"/>
                </a:lnTo>
                <a:cubicBezTo>
                  <a:pt x="50548" y="4640668"/>
                  <a:pt x="0" y="4590120"/>
                  <a:pt x="0" y="4527765"/>
                </a:cubicBezTo>
                <a:lnTo>
                  <a:pt x="0" y="112903"/>
                </a:lnTo>
                <a:cubicBezTo>
                  <a:pt x="0" y="50548"/>
                  <a:pt x="50548" y="0"/>
                  <a:pt x="112903" y="0"/>
                </a:cubicBezTo>
                <a:close/>
              </a:path>
            </a:pathLst>
          </a:custGeom>
          <a:pattFill prst="pct5">
            <a:fgClr>
              <a:srgbClr val="FF0000"/>
            </a:fgClr>
            <a:bgClr>
              <a:schemeClr val="bg1"/>
            </a:bgClr>
          </a:pattFill>
          <a:effectLst>
            <a:outerShdw blurRad="381000" dist="50800" dir="21540000" algn="ctr" rotWithShape="0">
              <a:srgbClr val="001132">
                <a:alpha val="23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077174" y="987828"/>
            <a:ext cx="4886100" cy="4882342"/>
          </a:xfrm>
          <a:custGeom>
            <a:avLst/>
            <a:gdLst>
              <a:gd name="connsiteX0" fmla="*/ 1191541 w 4886100"/>
              <a:gd name="connsiteY0" fmla="*/ 2499262 h 4882342"/>
              <a:gd name="connsiteX1" fmla="*/ 2383080 w 4886100"/>
              <a:gd name="connsiteY1" fmla="*/ 2499262 h 4882342"/>
              <a:gd name="connsiteX2" fmla="*/ 2383080 w 4886100"/>
              <a:gd name="connsiteY2" fmla="*/ 3690802 h 4882342"/>
              <a:gd name="connsiteX3" fmla="*/ 1191540 w 4886100"/>
              <a:gd name="connsiteY3" fmla="*/ 4882342 h 4882342"/>
              <a:gd name="connsiteX4" fmla="*/ 0 w 4886100"/>
              <a:gd name="connsiteY4" fmla="*/ 3690802 h 4882342"/>
              <a:gd name="connsiteX5" fmla="*/ 1 w 4886100"/>
              <a:gd name="connsiteY5" fmla="*/ 3690802 h 4882342"/>
              <a:gd name="connsiteX6" fmla="*/ 1191541 w 4886100"/>
              <a:gd name="connsiteY6" fmla="*/ 2499262 h 4882342"/>
              <a:gd name="connsiteX7" fmla="*/ 2503020 w 4886100"/>
              <a:gd name="connsiteY7" fmla="*/ 2499261 h 4882342"/>
              <a:gd name="connsiteX8" fmla="*/ 3694559 w 4886100"/>
              <a:gd name="connsiteY8" fmla="*/ 2499261 h 4882342"/>
              <a:gd name="connsiteX9" fmla="*/ 4886099 w 4886100"/>
              <a:gd name="connsiteY9" fmla="*/ 3690801 h 4882342"/>
              <a:gd name="connsiteX10" fmla="*/ 4886100 w 4886100"/>
              <a:gd name="connsiteY10" fmla="*/ 3690801 h 4882342"/>
              <a:gd name="connsiteX11" fmla="*/ 3694560 w 4886100"/>
              <a:gd name="connsiteY11" fmla="*/ 4882341 h 4882342"/>
              <a:gd name="connsiteX12" fmla="*/ 2503020 w 4886100"/>
              <a:gd name="connsiteY12" fmla="*/ 3690801 h 4882342"/>
              <a:gd name="connsiteX13" fmla="*/ 1191540 w 4886100"/>
              <a:gd name="connsiteY13" fmla="*/ 1 h 4882342"/>
              <a:gd name="connsiteX14" fmla="*/ 2383080 w 4886100"/>
              <a:gd name="connsiteY14" fmla="*/ 1191541 h 4882342"/>
              <a:gd name="connsiteX15" fmla="*/ 2383080 w 4886100"/>
              <a:gd name="connsiteY15" fmla="*/ 2383081 h 4882342"/>
              <a:gd name="connsiteX16" fmla="*/ 1191541 w 4886100"/>
              <a:gd name="connsiteY16" fmla="*/ 2383081 h 4882342"/>
              <a:gd name="connsiteX17" fmla="*/ 1 w 4886100"/>
              <a:gd name="connsiteY17" fmla="*/ 1191541 h 4882342"/>
              <a:gd name="connsiteX18" fmla="*/ 0 w 4886100"/>
              <a:gd name="connsiteY18" fmla="*/ 1191541 h 4882342"/>
              <a:gd name="connsiteX19" fmla="*/ 1191540 w 4886100"/>
              <a:gd name="connsiteY19" fmla="*/ 1 h 4882342"/>
              <a:gd name="connsiteX20" fmla="*/ 3694560 w 4886100"/>
              <a:gd name="connsiteY20" fmla="*/ 0 h 4882342"/>
              <a:gd name="connsiteX21" fmla="*/ 4886100 w 4886100"/>
              <a:gd name="connsiteY21" fmla="*/ 1191540 h 4882342"/>
              <a:gd name="connsiteX22" fmla="*/ 4886099 w 4886100"/>
              <a:gd name="connsiteY22" fmla="*/ 1191540 h 4882342"/>
              <a:gd name="connsiteX23" fmla="*/ 3694559 w 4886100"/>
              <a:gd name="connsiteY23" fmla="*/ 2383080 h 4882342"/>
              <a:gd name="connsiteX24" fmla="*/ 2503020 w 4886100"/>
              <a:gd name="connsiteY24" fmla="*/ 2383080 h 4882342"/>
              <a:gd name="connsiteX25" fmla="*/ 2503020 w 4886100"/>
              <a:gd name="connsiteY25" fmla="*/ 1191540 h 4882342"/>
              <a:gd name="connsiteX26" fmla="*/ 3694560 w 4886100"/>
              <a:gd name="connsiteY26" fmla="*/ 0 h 488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86100" h="4882342">
                <a:moveTo>
                  <a:pt x="1191541" y="2499262"/>
                </a:moveTo>
                <a:lnTo>
                  <a:pt x="2383080" y="2499262"/>
                </a:lnTo>
                <a:lnTo>
                  <a:pt x="2383080" y="3690802"/>
                </a:lnTo>
                <a:cubicBezTo>
                  <a:pt x="2383080" y="4348871"/>
                  <a:pt x="1849609" y="4882342"/>
                  <a:pt x="1191540" y="4882342"/>
                </a:cubicBezTo>
                <a:cubicBezTo>
                  <a:pt x="533471" y="4882342"/>
                  <a:pt x="0" y="4348871"/>
                  <a:pt x="0" y="3690802"/>
                </a:cubicBezTo>
                <a:lnTo>
                  <a:pt x="1" y="3690802"/>
                </a:lnTo>
                <a:cubicBezTo>
                  <a:pt x="1" y="3032733"/>
                  <a:pt x="533472" y="2499262"/>
                  <a:pt x="1191541" y="2499262"/>
                </a:cubicBezTo>
                <a:close/>
                <a:moveTo>
                  <a:pt x="2503020" y="2499261"/>
                </a:moveTo>
                <a:lnTo>
                  <a:pt x="3694559" y="2499261"/>
                </a:lnTo>
                <a:cubicBezTo>
                  <a:pt x="4352628" y="2499261"/>
                  <a:pt x="4886099" y="3032732"/>
                  <a:pt x="4886099" y="3690801"/>
                </a:cubicBezTo>
                <a:lnTo>
                  <a:pt x="4886100" y="3690801"/>
                </a:lnTo>
                <a:cubicBezTo>
                  <a:pt x="4886100" y="4348870"/>
                  <a:pt x="4352629" y="4882341"/>
                  <a:pt x="3694560" y="4882341"/>
                </a:cubicBezTo>
                <a:cubicBezTo>
                  <a:pt x="3036491" y="4882341"/>
                  <a:pt x="2503020" y="4348870"/>
                  <a:pt x="2503020" y="3690801"/>
                </a:cubicBezTo>
                <a:close/>
                <a:moveTo>
                  <a:pt x="1191540" y="1"/>
                </a:moveTo>
                <a:cubicBezTo>
                  <a:pt x="1849609" y="1"/>
                  <a:pt x="2383080" y="533472"/>
                  <a:pt x="2383080" y="1191541"/>
                </a:cubicBezTo>
                <a:lnTo>
                  <a:pt x="2383080" y="2383081"/>
                </a:lnTo>
                <a:lnTo>
                  <a:pt x="1191541" y="2383081"/>
                </a:lnTo>
                <a:cubicBezTo>
                  <a:pt x="533472" y="2383081"/>
                  <a:pt x="1" y="1849610"/>
                  <a:pt x="1" y="1191541"/>
                </a:cubicBezTo>
                <a:lnTo>
                  <a:pt x="0" y="1191541"/>
                </a:lnTo>
                <a:cubicBezTo>
                  <a:pt x="0" y="533472"/>
                  <a:pt x="533471" y="1"/>
                  <a:pt x="1191540" y="1"/>
                </a:cubicBezTo>
                <a:close/>
                <a:moveTo>
                  <a:pt x="3694560" y="0"/>
                </a:moveTo>
                <a:cubicBezTo>
                  <a:pt x="4352629" y="0"/>
                  <a:pt x="4886100" y="533471"/>
                  <a:pt x="4886100" y="1191540"/>
                </a:cubicBezTo>
                <a:lnTo>
                  <a:pt x="4886099" y="1191540"/>
                </a:lnTo>
                <a:cubicBezTo>
                  <a:pt x="4886099" y="1849609"/>
                  <a:pt x="4352628" y="2383080"/>
                  <a:pt x="3694559" y="2383080"/>
                </a:cubicBezTo>
                <a:lnTo>
                  <a:pt x="2503020" y="2383080"/>
                </a:lnTo>
                <a:lnTo>
                  <a:pt x="2503020" y="1191540"/>
                </a:lnTo>
                <a:cubicBezTo>
                  <a:pt x="2503020" y="533471"/>
                  <a:pt x="3036491" y="0"/>
                  <a:pt x="3694560" y="0"/>
                </a:cubicBezTo>
                <a:close/>
              </a:path>
            </a:pathLst>
          </a:custGeom>
          <a:pattFill prst="pct5">
            <a:fgClr>
              <a:srgbClr val="FF0000"/>
            </a:fgClr>
            <a:bgClr>
              <a:schemeClr val="bg1"/>
            </a:bgClr>
          </a:pattFill>
          <a:effectLst>
            <a:outerShdw blurRad="381000" dist="50800" dir="5400000" algn="ctr" rotWithShape="0">
              <a:srgbClr val="001132">
                <a:alpha val="25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sp>
        <p:nvSpPr>
          <p:cNvPr id="3" name="Rectangle 2"/>
          <p:cNvSpPr/>
          <p:nvPr/>
        </p:nvSpPr>
        <p:spPr>
          <a:xfrm>
            <a:off x="9043988" y="0"/>
            <a:ext cx="314801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3"/>
          </p:nvPr>
        </p:nvSpPr>
        <p:spPr>
          <a:xfrm>
            <a:off x="6880317" y="692942"/>
            <a:ext cx="5311681" cy="5472115"/>
          </a:xfrm>
          <a:custGeom>
            <a:avLst/>
            <a:gdLst>
              <a:gd name="connsiteX0" fmla="*/ 1535021 w 5311681"/>
              <a:gd name="connsiteY0" fmla="*/ 2 h 5472115"/>
              <a:gd name="connsiteX1" fmla="*/ 5311681 w 5311681"/>
              <a:gd name="connsiteY1" fmla="*/ 2 h 5472115"/>
              <a:gd name="connsiteX2" fmla="*/ 5311681 w 5311681"/>
              <a:gd name="connsiteY2" fmla="*/ 5472115 h 5472115"/>
              <a:gd name="connsiteX3" fmla="*/ 1535021 w 5311681"/>
              <a:gd name="connsiteY3" fmla="*/ 5472115 h 5472115"/>
              <a:gd name="connsiteX4" fmla="*/ 105249 w 5311681"/>
              <a:gd name="connsiteY4" fmla="*/ 0 h 5472115"/>
              <a:gd name="connsiteX5" fmla="*/ 1402947 w 5311681"/>
              <a:gd name="connsiteY5" fmla="*/ 0 h 5472115"/>
              <a:gd name="connsiteX6" fmla="*/ 1402947 w 5311681"/>
              <a:gd name="connsiteY6" fmla="*/ 5472113 h 5472115"/>
              <a:gd name="connsiteX7" fmla="*/ 105249 w 5311681"/>
              <a:gd name="connsiteY7" fmla="*/ 5472113 h 5472115"/>
              <a:gd name="connsiteX8" fmla="*/ 0 w 5311681"/>
              <a:gd name="connsiteY8" fmla="*/ 5366864 h 5472115"/>
              <a:gd name="connsiteX9" fmla="*/ 0 w 5311681"/>
              <a:gd name="connsiteY9" fmla="*/ 105249 h 5472115"/>
              <a:gd name="connsiteX10" fmla="*/ 105249 w 5311681"/>
              <a:gd name="connsiteY10" fmla="*/ 0 h 547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1681" h="5472115">
                <a:moveTo>
                  <a:pt x="1535021" y="2"/>
                </a:moveTo>
                <a:lnTo>
                  <a:pt x="5311681" y="2"/>
                </a:lnTo>
                <a:lnTo>
                  <a:pt x="5311681" y="5472115"/>
                </a:lnTo>
                <a:lnTo>
                  <a:pt x="1535021" y="5472115"/>
                </a:lnTo>
                <a:close/>
                <a:moveTo>
                  <a:pt x="105249" y="0"/>
                </a:moveTo>
                <a:lnTo>
                  <a:pt x="1402947" y="0"/>
                </a:lnTo>
                <a:lnTo>
                  <a:pt x="1402947" y="5472113"/>
                </a:lnTo>
                <a:lnTo>
                  <a:pt x="105249" y="5472113"/>
                </a:lnTo>
                <a:cubicBezTo>
                  <a:pt x="47122" y="5472113"/>
                  <a:pt x="0" y="5424991"/>
                  <a:pt x="0" y="5366864"/>
                </a:cubicBezTo>
                <a:lnTo>
                  <a:pt x="0" y="105249"/>
                </a:lnTo>
                <a:cubicBezTo>
                  <a:pt x="0" y="47122"/>
                  <a:pt x="47122" y="0"/>
                  <a:pt x="105249"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8_Titl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1055206" y="1041400"/>
            <a:ext cx="4775202" cy="4775202"/>
          </a:xfrm>
          <a:custGeom>
            <a:avLst/>
            <a:gdLst>
              <a:gd name="connsiteX0" fmla="*/ 2387602 w 4775202"/>
              <a:gd name="connsiteY0" fmla="*/ 0 h 4775202"/>
              <a:gd name="connsiteX1" fmla="*/ 4775202 w 4775202"/>
              <a:gd name="connsiteY1" fmla="*/ 0 h 4775202"/>
              <a:gd name="connsiteX2" fmla="*/ 4775202 w 4775202"/>
              <a:gd name="connsiteY2" fmla="*/ 2387601 h 4775202"/>
              <a:gd name="connsiteX3" fmla="*/ 2387601 w 4775202"/>
              <a:gd name="connsiteY3" fmla="*/ 4775202 h 4775202"/>
              <a:gd name="connsiteX4" fmla="*/ 0 w 4775202"/>
              <a:gd name="connsiteY4" fmla="*/ 2387601 h 4775202"/>
              <a:gd name="connsiteX5" fmla="*/ 1 w 4775202"/>
              <a:gd name="connsiteY5" fmla="*/ 2387601 h 4775202"/>
              <a:gd name="connsiteX6" fmla="*/ 2387602 w 4775202"/>
              <a:gd name="connsiteY6" fmla="*/ 0 h 477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5202" h="4775202">
                <a:moveTo>
                  <a:pt x="2387602" y="0"/>
                </a:moveTo>
                <a:lnTo>
                  <a:pt x="4775202" y="0"/>
                </a:lnTo>
                <a:lnTo>
                  <a:pt x="4775202" y="2387601"/>
                </a:lnTo>
                <a:cubicBezTo>
                  <a:pt x="4775202" y="3706237"/>
                  <a:pt x="3706237" y="4775202"/>
                  <a:pt x="2387601" y="4775202"/>
                </a:cubicBezTo>
                <a:cubicBezTo>
                  <a:pt x="1068965" y="4775202"/>
                  <a:pt x="0" y="3706237"/>
                  <a:pt x="0" y="2387601"/>
                </a:cubicBezTo>
                <a:lnTo>
                  <a:pt x="1" y="2387601"/>
                </a:lnTo>
                <a:cubicBezTo>
                  <a:pt x="1" y="1068965"/>
                  <a:pt x="1068966" y="0"/>
                  <a:pt x="2387602"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7" name="Graphic 22"/>
          <p:cNvSpPr/>
          <p:nvPr/>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9_Title Slid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6588383" y="0"/>
            <a:ext cx="5603617" cy="6857998"/>
          </a:xfrm>
          <a:custGeom>
            <a:avLst/>
            <a:gdLst>
              <a:gd name="connsiteX0" fmla="*/ 5603617 w 5603617"/>
              <a:gd name="connsiteY0" fmla="*/ 1947915 h 6857998"/>
              <a:gd name="connsiteX1" fmla="*/ 5595681 w 5603617"/>
              <a:gd name="connsiteY1" fmla="*/ 6857998 h 6857998"/>
              <a:gd name="connsiteX2" fmla="*/ 415381 w 5603617"/>
              <a:gd name="connsiteY2" fmla="*/ 6857998 h 6857998"/>
              <a:gd name="connsiteX3" fmla="*/ 4550861 w 5603617"/>
              <a:gd name="connsiteY3" fmla="*/ 0 h 6857998"/>
              <a:gd name="connsiteX4" fmla="*/ 5593562 w 5603617"/>
              <a:gd name="connsiteY4" fmla="*/ 0 h 6857998"/>
              <a:gd name="connsiteX5" fmla="*/ 5593562 w 5603617"/>
              <a:gd name="connsiteY5" fmla="*/ 1663740 h 6857998"/>
              <a:gd name="connsiteX6" fmla="*/ 2796781 w 5603617"/>
              <a:gd name="connsiteY6" fmla="*/ 4316479 h 6857998"/>
              <a:gd name="connsiteX7" fmla="*/ 0 w 5603617"/>
              <a:gd name="connsiteY7" fmla="*/ 4316479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3617" h="6857998">
                <a:moveTo>
                  <a:pt x="5603617" y="1947915"/>
                </a:moveTo>
                <a:lnTo>
                  <a:pt x="5595681" y="6857998"/>
                </a:lnTo>
                <a:lnTo>
                  <a:pt x="415381" y="6857998"/>
                </a:lnTo>
                <a:close/>
                <a:moveTo>
                  <a:pt x="4550861" y="0"/>
                </a:moveTo>
                <a:lnTo>
                  <a:pt x="5593562" y="0"/>
                </a:lnTo>
                <a:lnTo>
                  <a:pt x="5593562" y="1663740"/>
                </a:lnTo>
                <a:lnTo>
                  <a:pt x="2796781" y="4316479"/>
                </a:lnTo>
                <a:lnTo>
                  <a:pt x="0" y="4316479"/>
                </a:lnTo>
                <a:close/>
              </a:path>
            </a:pathLst>
          </a:custGeom>
          <a:pattFill prst="pct5">
            <a:fgClr>
              <a:srgbClr val="FF0000"/>
            </a:fgClr>
            <a:bgClr>
              <a:schemeClr val="bg1"/>
            </a:bgClr>
          </a:pattFill>
          <a:effectLst>
            <a:outerShdw blurRad="304800" dist="50800" dir="120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0_Title Slide">
    <p:spTree>
      <p:nvGrpSpPr>
        <p:cNvPr id="1" name=""/>
        <p:cNvGrpSpPr/>
        <p:nvPr/>
      </p:nvGrpSpPr>
      <p:grpSpPr>
        <a:xfrm>
          <a:off x="0" y="0"/>
          <a:ext cx="0" cy="0"/>
          <a:chOff x="0" y="0"/>
          <a:chExt cx="0" cy="0"/>
        </a:xfrm>
      </p:grpSpPr>
      <p:sp>
        <p:nvSpPr>
          <p:cNvPr id="6" name="Rectangle 5"/>
          <p:cNvSpPr/>
          <p:nvPr/>
        </p:nvSpPr>
        <p:spPr>
          <a:xfrm>
            <a:off x="0" y="0"/>
            <a:ext cx="4034972" cy="6858000"/>
          </a:xfrm>
          <a:prstGeom prst="rect">
            <a:avLst/>
          </a:prstGeom>
          <a:solidFill>
            <a:srgbClr val="001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1299030" y="725714"/>
            <a:ext cx="4376053" cy="5406572"/>
          </a:xfrm>
          <a:custGeom>
            <a:avLst/>
            <a:gdLst>
              <a:gd name="connsiteX0" fmla="*/ 90716 w 4376053"/>
              <a:gd name="connsiteY0" fmla="*/ 0 h 5406572"/>
              <a:gd name="connsiteX1" fmla="*/ 3341903 w 4376053"/>
              <a:gd name="connsiteY1" fmla="*/ 0 h 5406572"/>
              <a:gd name="connsiteX2" fmla="*/ 4376053 w 4376053"/>
              <a:gd name="connsiteY2" fmla="*/ 1034150 h 5406572"/>
              <a:gd name="connsiteX3" fmla="*/ 4376053 w 4376053"/>
              <a:gd name="connsiteY3" fmla="*/ 5315876 h 5406572"/>
              <a:gd name="connsiteX4" fmla="*/ 4368928 w 4376053"/>
              <a:gd name="connsiteY4" fmla="*/ 5351167 h 5406572"/>
              <a:gd name="connsiteX5" fmla="*/ 4285341 w 4376053"/>
              <a:gd name="connsiteY5" fmla="*/ 5406572 h 5406572"/>
              <a:gd name="connsiteX6" fmla="*/ 1034147 w 4376053"/>
              <a:gd name="connsiteY6" fmla="*/ 5406572 h 5406572"/>
              <a:gd name="connsiteX7" fmla="*/ 5336 w 4376053"/>
              <a:gd name="connsiteY7" fmla="*/ 4478158 h 5406572"/>
              <a:gd name="connsiteX8" fmla="*/ 0 w 4376053"/>
              <a:gd name="connsiteY8" fmla="*/ 4372482 h 5406572"/>
              <a:gd name="connsiteX9" fmla="*/ 0 w 4376053"/>
              <a:gd name="connsiteY9" fmla="*/ 90716 h 5406572"/>
              <a:gd name="connsiteX10" fmla="*/ 90716 w 4376053"/>
              <a:gd name="connsiteY10" fmla="*/ 0 h 540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6053" h="5406572">
                <a:moveTo>
                  <a:pt x="90716" y="0"/>
                </a:moveTo>
                <a:lnTo>
                  <a:pt x="3341903" y="0"/>
                </a:lnTo>
                <a:cubicBezTo>
                  <a:pt x="3913048" y="0"/>
                  <a:pt x="4376053" y="463005"/>
                  <a:pt x="4376053" y="1034150"/>
                </a:cubicBezTo>
                <a:lnTo>
                  <a:pt x="4376053" y="5315876"/>
                </a:lnTo>
                <a:lnTo>
                  <a:pt x="4368928" y="5351167"/>
                </a:lnTo>
                <a:cubicBezTo>
                  <a:pt x="4355157" y="5383726"/>
                  <a:pt x="4322917" y="5406572"/>
                  <a:pt x="4285341" y="5406572"/>
                </a:cubicBezTo>
                <a:lnTo>
                  <a:pt x="1034147" y="5406572"/>
                </a:lnTo>
                <a:cubicBezTo>
                  <a:pt x="498699" y="5406572"/>
                  <a:pt x="58295" y="4999634"/>
                  <a:pt x="5336" y="4478158"/>
                </a:cubicBezTo>
                <a:lnTo>
                  <a:pt x="0" y="4372482"/>
                </a:lnTo>
                <a:lnTo>
                  <a:pt x="0" y="90716"/>
                </a:lnTo>
                <a:cubicBezTo>
                  <a:pt x="0" y="40615"/>
                  <a:pt x="40615" y="0"/>
                  <a:pt x="90716"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1_Title Slide">
    <p:spTree>
      <p:nvGrpSpPr>
        <p:cNvPr id="1" name=""/>
        <p:cNvGrpSpPr/>
        <p:nvPr/>
      </p:nvGrpSpPr>
      <p:grpSpPr>
        <a:xfrm>
          <a:off x="0" y="0"/>
          <a:ext cx="0" cy="0"/>
          <a:chOff x="0" y="0"/>
          <a:chExt cx="0" cy="0"/>
        </a:xfrm>
      </p:grpSpPr>
      <p:sp>
        <p:nvSpPr>
          <p:cNvPr id="24" name="Freeform: Shape 23"/>
          <p:cNvSpPr/>
          <p:nvPr/>
        </p:nvSpPr>
        <p:spPr>
          <a:xfrm>
            <a:off x="7451935" y="0"/>
            <a:ext cx="4740065" cy="4398019"/>
          </a:xfrm>
          <a:custGeom>
            <a:avLst/>
            <a:gdLst>
              <a:gd name="connsiteX0" fmla="*/ 227749 w 4740065"/>
              <a:gd name="connsiteY0" fmla="*/ 0 h 4398019"/>
              <a:gd name="connsiteX1" fmla="*/ 1103059 w 4740065"/>
              <a:gd name="connsiteY1" fmla="*/ 0 h 4398019"/>
              <a:gd name="connsiteX2" fmla="*/ 1085397 w 4740065"/>
              <a:gd name="connsiteY2" fmla="*/ 29072 h 4398019"/>
              <a:gd name="connsiteX3" fmla="*/ 793128 w 4740065"/>
              <a:gd name="connsiteY3" fmla="*/ 1183331 h 4398019"/>
              <a:gd name="connsiteX4" fmla="*/ 3214688 w 4740065"/>
              <a:gd name="connsiteY4" fmla="*/ 3604891 h 4398019"/>
              <a:gd name="connsiteX5" fmla="*/ 4568605 w 4740065"/>
              <a:gd name="connsiteY5" fmla="*/ 3191327 h 4398019"/>
              <a:gd name="connsiteX6" fmla="*/ 4740065 w 4740065"/>
              <a:gd name="connsiteY6" fmla="*/ 3063112 h 4398019"/>
              <a:gd name="connsiteX7" fmla="*/ 4740065 w 4740065"/>
              <a:gd name="connsiteY7" fmla="*/ 4013364 h 4398019"/>
              <a:gd name="connsiteX8" fmla="*/ 4465990 w 4740065"/>
              <a:gd name="connsiteY8" fmla="*/ 4145393 h 4398019"/>
              <a:gd name="connsiteX9" fmla="*/ 3214688 w 4740065"/>
              <a:gd name="connsiteY9" fmla="*/ 4398019 h 4398019"/>
              <a:gd name="connsiteX10" fmla="*/ 0 w 4740065"/>
              <a:gd name="connsiteY10" fmla="*/ 1183331 h 4398019"/>
              <a:gd name="connsiteX11" fmla="*/ 144526 w 4740065"/>
              <a:gd name="connsiteY11" fmla="*/ 227381 h 439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0065" h="4398019">
                <a:moveTo>
                  <a:pt x="227749" y="0"/>
                </a:moveTo>
                <a:lnTo>
                  <a:pt x="1103059" y="0"/>
                </a:lnTo>
                <a:lnTo>
                  <a:pt x="1085397" y="29072"/>
                </a:lnTo>
                <a:cubicBezTo>
                  <a:pt x="899004" y="372190"/>
                  <a:pt x="793128" y="765396"/>
                  <a:pt x="793128" y="1183331"/>
                </a:cubicBezTo>
                <a:cubicBezTo>
                  <a:pt x="793128" y="2520722"/>
                  <a:pt x="1877297" y="3604891"/>
                  <a:pt x="3214688" y="3604891"/>
                </a:cubicBezTo>
                <a:cubicBezTo>
                  <a:pt x="3716210" y="3604891"/>
                  <a:pt x="4182122" y="3452430"/>
                  <a:pt x="4568605" y="3191327"/>
                </a:cubicBezTo>
                <a:lnTo>
                  <a:pt x="4740065" y="3063112"/>
                </a:lnTo>
                <a:lnTo>
                  <a:pt x="4740065" y="4013364"/>
                </a:lnTo>
                <a:lnTo>
                  <a:pt x="4465990" y="4145393"/>
                </a:lnTo>
                <a:cubicBezTo>
                  <a:pt x="4081390" y="4308065"/>
                  <a:pt x="3658544" y="4398019"/>
                  <a:pt x="3214688" y="4398019"/>
                </a:cubicBezTo>
                <a:cubicBezTo>
                  <a:pt x="1439265" y="4398019"/>
                  <a:pt x="0" y="2958754"/>
                  <a:pt x="0" y="1183331"/>
                </a:cubicBezTo>
                <a:cubicBezTo>
                  <a:pt x="0" y="850439"/>
                  <a:pt x="50600" y="529365"/>
                  <a:pt x="144526" y="2273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2" name="Picture Placeholder 21"/>
          <p:cNvSpPr>
            <a:spLocks noGrp="1"/>
          </p:cNvSpPr>
          <p:nvPr>
            <p:ph type="pic" sz="quarter" idx="16"/>
          </p:nvPr>
        </p:nvSpPr>
        <p:spPr>
          <a:xfrm>
            <a:off x="7132021" y="3899805"/>
            <a:ext cx="1427938" cy="1449529"/>
          </a:xfrm>
          <a:custGeom>
            <a:avLst/>
            <a:gdLst>
              <a:gd name="connsiteX0" fmla="*/ 713969 w 1427938"/>
              <a:gd name="connsiteY0" fmla="*/ 0 h 1299212"/>
              <a:gd name="connsiteX1" fmla="*/ 1427938 w 1427938"/>
              <a:gd name="connsiteY1" fmla="*/ 649606 h 1299212"/>
              <a:gd name="connsiteX2" fmla="*/ 713969 w 1427938"/>
              <a:gd name="connsiteY2" fmla="*/ 1299212 h 1299212"/>
              <a:gd name="connsiteX3" fmla="*/ 0 w 1427938"/>
              <a:gd name="connsiteY3" fmla="*/ 649606 h 1299212"/>
              <a:gd name="connsiteX4" fmla="*/ 713969 w 1427938"/>
              <a:gd name="connsiteY4" fmla="*/ 0 h 1299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7938" h="1299212">
                <a:moveTo>
                  <a:pt x="713969" y="0"/>
                </a:moveTo>
                <a:cubicBezTo>
                  <a:pt x="1108283" y="0"/>
                  <a:pt x="1427938" y="290839"/>
                  <a:pt x="1427938" y="649606"/>
                </a:cubicBezTo>
                <a:cubicBezTo>
                  <a:pt x="1427938" y="1008373"/>
                  <a:pt x="1108283" y="1299212"/>
                  <a:pt x="713969" y="1299212"/>
                </a:cubicBezTo>
                <a:cubicBezTo>
                  <a:pt x="319655" y="1299212"/>
                  <a:pt x="0" y="1008373"/>
                  <a:pt x="0" y="649606"/>
                </a:cubicBezTo>
                <a:cubicBezTo>
                  <a:pt x="0" y="290839"/>
                  <a:pt x="319655" y="0"/>
                  <a:pt x="713969"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23" name="Picture Placeholder 22"/>
          <p:cNvSpPr>
            <a:spLocks noGrp="1"/>
          </p:cNvSpPr>
          <p:nvPr>
            <p:ph type="pic" sz="quarter" idx="15"/>
          </p:nvPr>
        </p:nvSpPr>
        <p:spPr>
          <a:xfrm>
            <a:off x="9062809" y="5452201"/>
            <a:ext cx="786440" cy="786440"/>
          </a:xfrm>
          <a:custGeom>
            <a:avLst/>
            <a:gdLst>
              <a:gd name="connsiteX0" fmla="*/ 393220 w 786440"/>
              <a:gd name="connsiteY0" fmla="*/ 0 h 786440"/>
              <a:gd name="connsiteX1" fmla="*/ 786440 w 786440"/>
              <a:gd name="connsiteY1" fmla="*/ 393220 h 786440"/>
              <a:gd name="connsiteX2" fmla="*/ 393220 w 786440"/>
              <a:gd name="connsiteY2" fmla="*/ 786440 h 786440"/>
              <a:gd name="connsiteX3" fmla="*/ 0 w 786440"/>
              <a:gd name="connsiteY3" fmla="*/ 393220 h 786440"/>
              <a:gd name="connsiteX4" fmla="*/ 393220 w 786440"/>
              <a:gd name="connsiteY4" fmla="*/ 0 h 786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440" h="786440">
                <a:moveTo>
                  <a:pt x="393220" y="0"/>
                </a:moveTo>
                <a:cubicBezTo>
                  <a:pt x="610389" y="0"/>
                  <a:pt x="786440" y="176051"/>
                  <a:pt x="786440" y="393220"/>
                </a:cubicBezTo>
                <a:cubicBezTo>
                  <a:pt x="786440" y="610389"/>
                  <a:pt x="610389" y="786440"/>
                  <a:pt x="393220" y="786440"/>
                </a:cubicBezTo>
                <a:cubicBezTo>
                  <a:pt x="176051" y="786440"/>
                  <a:pt x="0" y="610389"/>
                  <a:pt x="0" y="393220"/>
                </a:cubicBezTo>
                <a:cubicBezTo>
                  <a:pt x="0" y="176051"/>
                  <a:pt x="176051" y="0"/>
                  <a:pt x="393220"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20" name="Picture Placeholder 19"/>
          <p:cNvSpPr>
            <a:spLocks noGrp="1"/>
          </p:cNvSpPr>
          <p:nvPr>
            <p:ph type="pic" sz="quarter" idx="13"/>
          </p:nvPr>
        </p:nvSpPr>
        <p:spPr>
          <a:xfrm>
            <a:off x="9849249" y="1417007"/>
            <a:ext cx="1102328" cy="1102328"/>
          </a:xfrm>
          <a:custGeom>
            <a:avLst/>
            <a:gdLst>
              <a:gd name="connsiteX0" fmla="*/ 551164 w 1102328"/>
              <a:gd name="connsiteY0" fmla="*/ 0 h 1102328"/>
              <a:gd name="connsiteX1" fmla="*/ 1102328 w 1102328"/>
              <a:gd name="connsiteY1" fmla="*/ 551164 h 1102328"/>
              <a:gd name="connsiteX2" fmla="*/ 551164 w 1102328"/>
              <a:gd name="connsiteY2" fmla="*/ 1102328 h 1102328"/>
              <a:gd name="connsiteX3" fmla="*/ 0 w 1102328"/>
              <a:gd name="connsiteY3" fmla="*/ 551164 h 1102328"/>
              <a:gd name="connsiteX4" fmla="*/ 551164 w 1102328"/>
              <a:gd name="connsiteY4" fmla="*/ 0 h 1102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328" h="1102328">
                <a:moveTo>
                  <a:pt x="551164" y="0"/>
                </a:moveTo>
                <a:cubicBezTo>
                  <a:pt x="855563" y="0"/>
                  <a:pt x="1102328" y="246765"/>
                  <a:pt x="1102328" y="551164"/>
                </a:cubicBezTo>
                <a:cubicBezTo>
                  <a:pt x="1102328" y="855563"/>
                  <a:pt x="855563" y="1102328"/>
                  <a:pt x="551164" y="1102328"/>
                </a:cubicBezTo>
                <a:cubicBezTo>
                  <a:pt x="246765" y="1102328"/>
                  <a:pt x="0" y="855563"/>
                  <a:pt x="0" y="551164"/>
                </a:cubicBezTo>
                <a:cubicBezTo>
                  <a:pt x="0" y="246765"/>
                  <a:pt x="246765" y="0"/>
                  <a:pt x="551164"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21" name="Picture Placeholder 20"/>
          <p:cNvSpPr>
            <a:spLocks noGrp="1"/>
          </p:cNvSpPr>
          <p:nvPr>
            <p:ph type="pic" sz="quarter" idx="14"/>
          </p:nvPr>
        </p:nvSpPr>
        <p:spPr>
          <a:xfrm>
            <a:off x="9211430" y="3201915"/>
            <a:ext cx="1605962" cy="1605962"/>
          </a:xfrm>
          <a:custGeom>
            <a:avLst/>
            <a:gdLst>
              <a:gd name="connsiteX0" fmla="*/ 802981 w 1605962"/>
              <a:gd name="connsiteY0" fmla="*/ 0 h 1605962"/>
              <a:gd name="connsiteX1" fmla="*/ 1605962 w 1605962"/>
              <a:gd name="connsiteY1" fmla="*/ 802981 h 1605962"/>
              <a:gd name="connsiteX2" fmla="*/ 802981 w 1605962"/>
              <a:gd name="connsiteY2" fmla="*/ 1605962 h 1605962"/>
              <a:gd name="connsiteX3" fmla="*/ 0 w 1605962"/>
              <a:gd name="connsiteY3" fmla="*/ 802981 h 1605962"/>
              <a:gd name="connsiteX4" fmla="*/ 802981 w 1605962"/>
              <a:gd name="connsiteY4" fmla="*/ 0 h 1605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962" h="1605962">
                <a:moveTo>
                  <a:pt x="802981" y="0"/>
                </a:moveTo>
                <a:cubicBezTo>
                  <a:pt x="1246455" y="0"/>
                  <a:pt x="1605962" y="359507"/>
                  <a:pt x="1605962" y="802981"/>
                </a:cubicBezTo>
                <a:cubicBezTo>
                  <a:pt x="1605962" y="1246455"/>
                  <a:pt x="1246455" y="1605962"/>
                  <a:pt x="802981" y="1605962"/>
                </a:cubicBezTo>
                <a:cubicBezTo>
                  <a:pt x="359507" y="1605962"/>
                  <a:pt x="0" y="1246455"/>
                  <a:pt x="0" y="802981"/>
                </a:cubicBezTo>
                <a:cubicBezTo>
                  <a:pt x="0" y="359507"/>
                  <a:pt x="359507" y="0"/>
                  <a:pt x="802981"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
        <p:nvSpPr>
          <p:cNvPr id="19" name="Picture Placeholder 18"/>
          <p:cNvSpPr>
            <a:spLocks noGrp="1"/>
          </p:cNvSpPr>
          <p:nvPr>
            <p:ph type="pic" sz="quarter" idx="12"/>
          </p:nvPr>
        </p:nvSpPr>
        <p:spPr>
          <a:xfrm>
            <a:off x="7150896" y="1129005"/>
            <a:ext cx="2250286" cy="2250286"/>
          </a:xfrm>
          <a:custGeom>
            <a:avLst/>
            <a:gdLst>
              <a:gd name="connsiteX0" fmla="*/ 1125143 w 2250286"/>
              <a:gd name="connsiteY0" fmla="*/ 0 h 2250286"/>
              <a:gd name="connsiteX1" fmla="*/ 2250286 w 2250286"/>
              <a:gd name="connsiteY1" fmla="*/ 1125143 h 2250286"/>
              <a:gd name="connsiteX2" fmla="*/ 1125143 w 2250286"/>
              <a:gd name="connsiteY2" fmla="*/ 2250286 h 2250286"/>
              <a:gd name="connsiteX3" fmla="*/ 0 w 2250286"/>
              <a:gd name="connsiteY3" fmla="*/ 1125143 h 2250286"/>
              <a:gd name="connsiteX4" fmla="*/ 1125143 w 2250286"/>
              <a:gd name="connsiteY4" fmla="*/ 0 h 225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0286" h="2250286">
                <a:moveTo>
                  <a:pt x="1125143" y="0"/>
                </a:moveTo>
                <a:cubicBezTo>
                  <a:pt x="1746542" y="0"/>
                  <a:pt x="2250286" y="503744"/>
                  <a:pt x="2250286" y="1125143"/>
                </a:cubicBezTo>
                <a:cubicBezTo>
                  <a:pt x="2250286" y="1746542"/>
                  <a:pt x="1746542" y="2250286"/>
                  <a:pt x="1125143" y="2250286"/>
                </a:cubicBezTo>
                <a:cubicBezTo>
                  <a:pt x="503744" y="2250286"/>
                  <a:pt x="0" y="1746542"/>
                  <a:pt x="0" y="1125143"/>
                </a:cubicBezTo>
                <a:cubicBezTo>
                  <a:pt x="0" y="503744"/>
                  <a:pt x="503744" y="0"/>
                  <a:pt x="1125143" y="0"/>
                </a:cubicBezTo>
                <a:close/>
              </a:path>
            </a:pathLst>
          </a:custGeom>
          <a:pattFill prst="pct5">
            <a:fgClr>
              <a:srgbClr val="FF0000"/>
            </a:fgClr>
            <a:bgClr>
              <a:schemeClr val="bg1"/>
            </a:bgClr>
          </a:pattFill>
          <a:ln w="127000">
            <a:gradFill>
              <a:gsLst>
                <a:gs pos="0">
                  <a:srgbClr val="92D050"/>
                </a:gs>
                <a:gs pos="100000">
                  <a:srgbClr val="00B0F0"/>
                </a:gs>
              </a:gsLst>
              <a:lin ang="5400000" scaled="1"/>
            </a:gradFill>
          </a:ln>
        </p:spPr>
        <p:txBody>
          <a:bodyPr wrap="square">
            <a:noAutofit/>
          </a:bodyPr>
          <a:lstStyle>
            <a:lvl1pPr>
              <a:defRPr sz="1200"/>
            </a:lvl1pPr>
          </a:lstStyle>
          <a:p>
            <a:r>
              <a:rPr lang="en-US" dirty="0" smtClean="0"/>
              <a:t>Click icon to add picture</a:t>
            </a:r>
            <a:endParaRPr lang="en-US" dirty="0"/>
          </a:p>
        </p:txBody>
      </p:sp>
      <p:sp>
        <p:nvSpPr>
          <p:cNvPr id="18" name="Picture Placeholder 17"/>
          <p:cNvSpPr>
            <a:spLocks noGrp="1"/>
          </p:cNvSpPr>
          <p:nvPr>
            <p:ph type="pic" sz="quarter" idx="11"/>
          </p:nvPr>
        </p:nvSpPr>
        <p:spPr>
          <a:xfrm>
            <a:off x="6096000" y="817541"/>
            <a:ext cx="819150" cy="819150"/>
          </a:xfrm>
          <a:custGeom>
            <a:avLst/>
            <a:gdLst>
              <a:gd name="connsiteX0" fmla="*/ 409575 w 819150"/>
              <a:gd name="connsiteY0" fmla="*/ 0 h 819150"/>
              <a:gd name="connsiteX1" fmla="*/ 819150 w 819150"/>
              <a:gd name="connsiteY1" fmla="*/ 409575 h 819150"/>
              <a:gd name="connsiteX2" fmla="*/ 409575 w 819150"/>
              <a:gd name="connsiteY2" fmla="*/ 819150 h 819150"/>
              <a:gd name="connsiteX3" fmla="*/ 0 w 819150"/>
              <a:gd name="connsiteY3" fmla="*/ 409575 h 819150"/>
              <a:gd name="connsiteX4" fmla="*/ 409575 w 819150"/>
              <a:gd name="connsiteY4" fmla="*/ 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819150">
                <a:moveTo>
                  <a:pt x="409575" y="0"/>
                </a:moveTo>
                <a:cubicBezTo>
                  <a:pt x="635777" y="0"/>
                  <a:pt x="819150" y="183373"/>
                  <a:pt x="819150" y="409575"/>
                </a:cubicBezTo>
                <a:cubicBezTo>
                  <a:pt x="819150" y="635777"/>
                  <a:pt x="635777" y="819150"/>
                  <a:pt x="409575" y="819150"/>
                </a:cubicBezTo>
                <a:cubicBezTo>
                  <a:pt x="183373" y="819150"/>
                  <a:pt x="0" y="635777"/>
                  <a:pt x="0" y="409575"/>
                </a:cubicBezTo>
                <a:cubicBezTo>
                  <a:pt x="0" y="183373"/>
                  <a:pt x="183373" y="0"/>
                  <a:pt x="409575"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2_Title Slide">
    <p:spTree>
      <p:nvGrpSpPr>
        <p:cNvPr id="1" name=""/>
        <p:cNvGrpSpPr/>
        <p:nvPr/>
      </p:nvGrpSpPr>
      <p:grpSpPr>
        <a:xfrm>
          <a:off x="0" y="0"/>
          <a:ext cx="0" cy="0"/>
          <a:chOff x="0" y="0"/>
          <a:chExt cx="0" cy="0"/>
        </a:xfrm>
      </p:grpSpPr>
      <p:sp>
        <p:nvSpPr>
          <p:cNvPr id="34" name="Picture Placeholder 33"/>
          <p:cNvSpPr>
            <a:spLocks noGrp="1"/>
          </p:cNvSpPr>
          <p:nvPr>
            <p:ph type="pic" sz="quarter" idx="15"/>
          </p:nvPr>
        </p:nvSpPr>
        <p:spPr>
          <a:xfrm>
            <a:off x="9417048" y="3471862"/>
            <a:ext cx="2774952" cy="3386137"/>
          </a:xfrm>
          <a:custGeom>
            <a:avLst/>
            <a:gdLst>
              <a:gd name="connsiteX0" fmla="*/ 0 w 2774952"/>
              <a:gd name="connsiteY0" fmla="*/ 0 h 3386137"/>
              <a:gd name="connsiteX1" fmla="*/ 2774952 w 2774952"/>
              <a:gd name="connsiteY1" fmla="*/ 0 h 3386137"/>
              <a:gd name="connsiteX2" fmla="*/ 2774952 w 2774952"/>
              <a:gd name="connsiteY2" fmla="*/ 3386137 h 3386137"/>
              <a:gd name="connsiteX3" fmla="*/ 0 w 2774952"/>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74952" h="3386137">
                <a:moveTo>
                  <a:pt x="0" y="0"/>
                </a:moveTo>
                <a:lnTo>
                  <a:pt x="2774952" y="0"/>
                </a:lnTo>
                <a:lnTo>
                  <a:pt x="2774952"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32" name="Picture Placeholder 31"/>
          <p:cNvSpPr>
            <a:spLocks noGrp="1"/>
          </p:cNvSpPr>
          <p:nvPr>
            <p:ph type="pic" sz="quarter" idx="14"/>
          </p:nvPr>
        </p:nvSpPr>
        <p:spPr>
          <a:xfrm>
            <a:off x="6516912" y="3471862"/>
            <a:ext cx="2798538" cy="3386137"/>
          </a:xfrm>
          <a:custGeom>
            <a:avLst/>
            <a:gdLst>
              <a:gd name="connsiteX0" fmla="*/ 0 w 2798538"/>
              <a:gd name="connsiteY0" fmla="*/ 0 h 3386137"/>
              <a:gd name="connsiteX1" fmla="*/ 2798538 w 2798538"/>
              <a:gd name="connsiteY1" fmla="*/ 0 h 3386137"/>
              <a:gd name="connsiteX2" fmla="*/ 2798538 w 2798538"/>
              <a:gd name="connsiteY2" fmla="*/ 3386137 h 3386137"/>
              <a:gd name="connsiteX3" fmla="*/ 0 w 279853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98538" h="3386137">
                <a:moveTo>
                  <a:pt x="0" y="0"/>
                </a:moveTo>
                <a:lnTo>
                  <a:pt x="2798538" y="0"/>
                </a:lnTo>
                <a:lnTo>
                  <a:pt x="279853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30" name="Picture Placeholder 29"/>
          <p:cNvSpPr>
            <a:spLocks noGrp="1"/>
          </p:cNvSpPr>
          <p:nvPr>
            <p:ph type="pic" sz="quarter" idx="13"/>
          </p:nvPr>
        </p:nvSpPr>
        <p:spPr>
          <a:xfrm>
            <a:off x="6516912" y="0"/>
            <a:ext cx="5675088" cy="3386137"/>
          </a:xfrm>
          <a:custGeom>
            <a:avLst/>
            <a:gdLst>
              <a:gd name="connsiteX0" fmla="*/ 0 w 5675088"/>
              <a:gd name="connsiteY0" fmla="*/ 0 h 3386137"/>
              <a:gd name="connsiteX1" fmla="*/ 5675088 w 5675088"/>
              <a:gd name="connsiteY1" fmla="*/ 0 h 3386137"/>
              <a:gd name="connsiteX2" fmla="*/ 5675088 w 5675088"/>
              <a:gd name="connsiteY2" fmla="*/ 3386137 h 3386137"/>
              <a:gd name="connsiteX3" fmla="*/ 0 w 567508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5675088" h="3386137">
                <a:moveTo>
                  <a:pt x="0" y="0"/>
                </a:moveTo>
                <a:lnTo>
                  <a:pt x="5675088" y="0"/>
                </a:lnTo>
                <a:lnTo>
                  <a:pt x="567508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8" name="Picture Placeholder 27"/>
          <p:cNvSpPr>
            <a:spLocks noGrp="1"/>
          </p:cNvSpPr>
          <p:nvPr>
            <p:ph type="pic" sz="quarter" idx="12"/>
          </p:nvPr>
        </p:nvSpPr>
        <p:spPr>
          <a:xfrm>
            <a:off x="3258457" y="3471862"/>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6" name="Picture Placeholder 25"/>
          <p:cNvSpPr>
            <a:spLocks noGrp="1"/>
          </p:cNvSpPr>
          <p:nvPr>
            <p:ph type="pic" sz="quarter" idx="11"/>
          </p:nvPr>
        </p:nvSpPr>
        <p:spPr>
          <a:xfrm>
            <a:off x="3258456" y="0"/>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7" name="Picture Placeholder 16"/>
          <p:cNvSpPr>
            <a:spLocks noGrp="1"/>
          </p:cNvSpPr>
          <p:nvPr>
            <p:ph type="pic" sz="quarter" idx="10"/>
          </p:nvPr>
        </p:nvSpPr>
        <p:spPr>
          <a:xfrm>
            <a:off x="0" y="0"/>
            <a:ext cx="3156857" cy="6858000"/>
          </a:xfrm>
          <a:custGeom>
            <a:avLst/>
            <a:gdLst>
              <a:gd name="connsiteX0" fmla="*/ 0 w 3156857"/>
              <a:gd name="connsiteY0" fmla="*/ 0 h 6858000"/>
              <a:gd name="connsiteX1" fmla="*/ 3156857 w 3156857"/>
              <a:gd name="connsiteY1" fmla="*/ 0 h 6858000"/>
              <a:gd name="connsiteX2" fmla="*/ 3156857 w 3156857"/>
              <a:gd name="connsiteY2" fmla="*/ 6858000 h 6858000"/>
              <a:gd name="connsiteX3" fmla="*/ 0 w 31568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156857" h="6858000">
                <a:moveTo>
                  <a:pt x="0" y="0"/>
                </a:moveTo>
                <a:lnTo>
                  <a:pt x="3156857" y="0"/>
                </a:lnTo>
                <a:lnTo>
                  <a:pt x="3156857" y="6858000"/>
                </a:lnTo>
                <a:lnTo>
                  <a:pt x="0" y="685800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3_Title Slide">
    <p:spTree>
      <p:nvGrpSpPr>
        <p:cNvPr id="1" name=""/>
        <p:cNvGrpSpPr/>
        <p:nvPr/>
      </p:nvGrpSpPr>
      <p:grpSpPr>
        <a:xfrm>
          <a:off x="0" y="0"/>
          <a:ext cx="0" cy="0"/>
          <a:chOff x="0" y="0"/>
          <a:chExt cx="0" cy="0"/>
        </a:xfrm>
      </p:grpSpPr>
      <p:sp>
        <p:nvSpPr>
          <p:cNvPr id="30" name="Picture Placeholder 29"/>
          <p:cNvSpPr>
            <a:spLocks noGrp="1"/>
          </p:cNvSpPr>
          <p:nvPr>
            <p:ph type="pic" sz="quarter" idx="14"/>
          </p:nvPr>
        </p:nvSpPr>
        <p:spPr>
          <a:xfrm>
            <a:off x="6161315" y="4023360"/>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8" name="Picture Placeholder 27"/>
          <p:cNvSpPr>
            <a:spLocks noGrp="1"/>
          </p:cNvSpPr>
          <p:nvPr>
            <p:ph type="pic" sz="quarter" idx="13"/>
          </p:nvPr>
        </p:nvSpPr>
        <p:spPr>
          <a:xfrm>
            <a:off x="361352" y="4023361"/>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26" name="Picture Placeholder 25"/>
          <p:cNvSpPr>
            <a:spLocks noGrp="1"/>
          </p:cNvSpPr>
          <p:nvPr>
            <p:ph type="pic" sz="quarter" idx="12"/>
          </p:nvPr>
        </p:nvSpPr>
        <p:spPr>
          <a:xfrm>
            <a:off x="9127982" y="1341586"/>
            <a:ext cx="2702667" cy="2572671"/>
          </a:xfrm>
          <a:custGeom>
            <a:avLst/>
            <a:gdLst>
              <a:gd name="connsiteX0" fmla="*/ 0 w 2702667"/>
              <a:gd name="connsiteY0" fmla="*/ 0 h 2572671"/>
              <a:gd name="connsiteX1" fmla="*/ 2702667 w 2702667"/>
              <a:gd name="connsiteY1" fmla="*/ 0 h 2572671"/>
              <a:gd name="connsiteX2" fmla="*/ 2702667 w 2702667"/>
              <a:gd name="connsiteY2" fmla="*/ 2572671 h 2572671"/>
              <a:gd name="connsiteX3" fmla="*/ 0 w 2702667"/>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2702667" h="2572671">
                <a:moveTo>
                  <a:pt x="0" y="0"/>
                </a:moveTo>
                <a:lnTo>
                  <a:pt x="2702667" y="0"/>
                </a:lnTo>
                <a:lnTo>
                  <a:pt x="2702667" y="2572671"/>
                </a:lnTo>
                <a:lnTo>
                  <a:pt x="0" y="257267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7" name="Picture Placeholder 16"/>
          <p:cNvSpPr>
            <a:spLocks noGrp="1"/>
          </p:cNvSpPr>
          <p:nvPr>
            <p:ph type="pic" sz="quarter" idx="11"/>
          </p:nvPr>
        </p:nvSpPr>
        <p:spPr>
          <a:xfrm>
            <a:off x="5383294" y="1341586"/>
            <a:ext cx="3608306" cy="2572671"/>
          </a:xfrm>
          <a:custGeom>
            <a:avLst/>
            <a:gdLst>
              <a:gd name="connsiteX0" fmla="*/ 0 w 3608306"/>
              <a:gd name="connsiteY0" fmla="*/ 0 h 2572671"/>
              <a:gd name="connsiteX1" fmla="*/ 3608306 w 3608306"/>
              <a:gd name="connsiteY1" fmla="*/ 0 h 2572671"/>
              <a:gd name="connsiteX2" fmla="*/ 3608306 w 3608306"/>
              <a:gd name="connsiteY2" fmla="*/ 2572671 h 2572671"/>
              <a:gd name="connsiteX3" fmla="*/ 0 w 3608306"/>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3608306" h="2572671">
                <a:moveTo>
                  <a:pt x="0" y="0"/>
                </a:moveTo>
                <a:lnTo>
                  <a:pt x="3608306" y="0"/>
                </a:lnTo>
                <a:lnTo>
                  <a:pt x="3608306" y="2572671"/>
                </a:lnTo>
                <a:lnTo>
                  <a:pt x="0" y="257267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15" name="Picture Placeholder 14"/>
          <p:cNvSpPr>
            <a:spLocks noGrp="1"/>
          </p:cNvSpPr>
          <p:nvPr>
            <p:ph type="pic" sz="quarter" idx="10"/>
          </p:nvPr>
        </p:nvSpPr>
        <p:spPr>
          <a:xfrm>
            <a:off x="361353" y="1341586"/>
            <a:ext cx="4885561" cy="2572671"/>
          </a:xfrm>
          <a:custGeom>
            <a:avLst/>
            <a:gdLst>
              <a:gd name="connsiteX0" fmla="*/ 0 w 4885561"/>
              <a:gd name="connsiteY0" fmla="*/ 0 h 2572671"/>
              <a:gd name="connsiteX1" fmla="*/ 4885561 w 4885561"/>
              <a:gd name="connsiteY1" fmla="*/ 0 h 2572671"/>
              <a:gd name="connsiteX2" fmla="*/ 4885561 w 4885561"/>
              <a:gd name="connsiteY2" fmla="*/ 2572671 h 2572671"/>
              <a:gd name="connsiteX3" fmla="*/ 0 w 4885561"/>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4885561" h="2572671">
                <a:moveTo>
                  <a:pt x="0" y="0"/>
                </a:moveTo>
                <a:lnTo>
                  <a:pt x="4885561" y="0"/>
                </a:lnTo>
                <a:lnTo>
                  <a:pt x="4885561" y="2572671"/>
                </a:lnTo>
                <a:lnTo>
                  <a:pt x="0" y="2572671"/>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5_Title Slide">
    <p:spTree>
      <p:nvGrpSpPr>
        <p:cNvPr id="1" name=""/>
        <p:cNvGrpSpPr/>
        <p:nvPr/>
      </p:nvGrpSpPr>
      <p:grpSpPr>
        <a:xfrm>
          <a:off x="0" y="0"/>
          <a:ext cx="0" cy="0"/>
          <a:chOff x="0" y="0"/>
          <a:chExt cx="0" cy="0"/>
        </a:xfrm>
      </p:grpSpPr>
      <p:sp>
        <p:nvSpPr>
          <p:cNvPr id="10" name="Freeform: Shape 9"/>
          <p:cNvSpPr/>
          <p:nvPr/>
        </p:nvSpPr>
        <p:spPr>
          <a:xfrm>
            <a:off x="5759322" y="0"/>
            <a:ext cx="6432678" cy="6858000"/>
          </a:xfrm>
          <a:custGeom>
            <a:avLst/>
            <a:gdLst>
              <a:gd name="connsiteX0" fmla="*/ 710502 w 6432678"/>
              <a:gd name="connsiteY0" fmla="*/ 0 h 6936939"/>
              <a:gd name="connsiteX1" fmla="*/ 6432678 w 6432678"/>
              <a:gd name="connsiteY1" fmla="*/ 0 h 6936939"/>
              <a:gd name="connsiteX2" fmla="*/ 6432678 w 6432678"/>
              <a:gd name="connsiteY2" fmla="*/ 6936939 h 6936939"/>
              <a:gd name="connsiteX3" fmla="*/ 2221857 w 6432678"/>
              <a:gd name="connsiteY3" fmla="*/ 6936939 h 6936939"/>
              <a:gd name="connsiteX4" fmla="*/ 2119262 w 6432678"/>
              <a:gd name="connsiteY4" fmla="*/ 6863982 h 6936939"/>
              <a:gd name="connsiteX5" fmla="*/ 0 w 6432678"/>
              <a:gd name="connsiteY5" fmla="*/ 2636182 h 6936939"/>
              <a:gd name="connsiteX6" fmla="*/ 636777 w 6432678"/>
              <a:gd name="connsiteY6" fmla="*/ 121354 h 693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2678" h="6936939">
                <a:moveTo>
                  <a:pt x="710502" y="0"/>
                </a:moveTo>
                <a:lnTo>
                  <a:pt x="6432678" y="0"/>
                </a:lnTo>
                <a:lnTo>
                  <a:pt x="6432678" y="6936939"/>
                </a:lnTo>
                <a:lnTo>
                  <a:pt x="2221857" y="6936939"/>
                </a:lnTo>
                <a:lnTo>
                  <a:pt x="2119262" y="6863982"/>
                </a:lnTo>
                <a:cubicBezTo>
                  <a:pt x="832740" y="5901850"/>
                  <a:pt x="0" y="4366265"/>
                  <a:pt x="0" y="2636182"/>
                </a:cubicBezTo>
                <a:cubicBezTo>
                  <a:pt x="0" y="1725612"/>
                  <a:pt x="230675" y="868920"/>
                  <a:pt x="636777" y="12135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8"/>
          <p:cNvSpPr>
            <a:spLocks noGrp="1"/>
          </p:cNvSpPr>
          <p:nvPr>
            <p:ph type="pic" sz="quarter" idx="10"/>
          </p:nvPr>
        </p:nvSpPr>
        <p:spPr>
          <a:xfrm>
            <a:off x="5276850" y="1619250"/>
            <a:ext cx="5364480" cy="3348990"/>
          </a:xfrm>
          <a:custGeom>
            <a:avLst/>
            <a:gdLst>
              <a:gd name="connsiteX0" fmla="*/ 0 w 5364480"/>
              <a:gd name="connsiteY0" fmla="*/ 0 h 3348990"/>
              <a:gd name="connsiteX1" fmla="*/ 5364480 w 5364480"/>
              <a:gd name="connsiteY1" fmla="*/ 0 h 3348990"/>
              <a:gd name="connsiteX2" fmla="*/ 5364480 w 5364480"/>
              <a:gd name="connsiteY2" fmla="*/ 3348990 h 3348990"/>
              <a:gd name="connsiteX3" fmla="*/ 0 w 5364480"/>
              <a:gd name="connsiteY3" fmla="*/ 3348990 h 3348990"/>
            </a:gdLst>
            <a:ahLst/>
            <a:cxnLst>
              <a:cxn ang="0">
                <a:pos x="connsiteX0" y="connsiteY0"/>
              </a:cxn>
              <a:cxn ang="0">
                <a:pos x="connsiteX1" y="connsiteY1"/>
              </a:cxn>
              <a:cxn ang="0">
                <a:pos x="connsiteX2" y="connsiteY2"/>
              </a:cxn>
              <a:cxn ang="0">
                <a:pos x="connsiteX3" y="connsiteY3"/>
              </a:cxn>
            </a:cxnLst>
            <a:rect l="l" t="t" r="r" b="b"/>
            <a:pathLst>
              <a:path w="5364480" h="3348990">
                <a:moveTo>
                  <a:pt x="0" y="0"/>
                </a:moveTo>
                <a:lnTo>
                  <a:pt x="5364480" y="0"/>
                </a:lnTo>
                <a:lnTo>
                  <a:pt x="5364480" y="3348990"/>
                </a:lnTo>
                <a:lnTo>
                  <a:pt x="0" y="334899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6_Title Slide">
    <p:spTree>
      <p:nvGrpSpPr>
        <p:cNvPr id="1" name=""/>
        <p:cNvGrpSpPr/>
        <p:nvPr/>
      </p:nvGrpSpPr>
      <p:grpSpPr>
        <a:xfrm>
          <a:off x="0" y="0"/>
          <a:ext cx="0" cy="0"/>
          <a:chOff x="0" y="0"/>
          <a:chExt cx="0" cy="0"/>
        </a:xfrm>
      </p:grpSpPr>
      <p:sp>
        <p:nvSpPr>
          <p:cNvPr id="5" name="Rectangle 4"/>
          <p:cNvSpPr/>
          <p:nvPr/>
        </p:nvSpPr>
        <p:spPr>
          <a:xfrm>
            <a:off x="0" y="0"/>
            <a:ext cx="353146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p:nvPr>
        </p:nvSpPr>
        <p:spPr>
          <a:xfrm>
            <a:off x="1988457" y="616857"/>
            <a:ext cx="2794000" cy="5624286"/>
          </a:xfrm>
          <a:custGeom>
            <a:avLst/>
            <a:gdLst>
              <a:gd name="connsiteX0" fmla="*/ 306027 w 2794000"/>
              <a:gd name="connsiteY0" fmla="*/ 0 h 5624286"/>
              <a:gd name="connsiteX1" fmla="*/ 2487973 w 2794000"/>
              <a:gd name="connsiteY1" fmla="*/ 0 h 5624286"/>
              <a:gd name="connsiteX2" fmla="*/ 2794000 w 2794000"/>
              <a:gd name="connsiteY2" fmla="*/ 306027 h 5624286"/>
              <a:gd name="connsiteX3" fmla="*/ 2794000 w 2794000"/>
              <a:gd name="connsiteY3" fmla="*/ 5318259 h 5624286"/>
              <a:gd name="connsiteX4" fmla="*/ 2487973 w 2794000"/>
              <a:gd name="connsiteY4" fmla="*/ 5624286 h 5624286"/>
              <a:gd name="connsiteX5" fmla="*/ 306027 w 2794000"/>
              <a:gd name="connsiteY5" fmla="*/ 5624286 h 5624286"/>
              <a:gd name="connsiteX6" fmla="*/ 0 w 2794000"/>
              <a:gd name="connsiteY6" fmla="*/ 5318259 h 5624286"/>
              <a:gd name="connsiteX7" fmla="*/ 0 w 2794000"/>
              <a:gd name="connsiteY7" fmla="*/ 306027 h 5624286"/>
              <a:gd name="connsiteX8" fmla="*/ 306027 w 2794000"/>
              <a:gd name="connsiteY8" fmla="*/ 0 h 562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4000" h="5624286">
                <a:moveTo>
                  <a:pt x="306027" y="0"/>
                </a:moveTo>
                <a:lnTo>
                  <a:pt x="2487973" y="0"/>
                </a:lnTo>
                <a:cubicBezTo>
                  <a:pt x="2656987" y="0"/>
                  <a:pt x="2794000" y="137013"/>
                  <a:pt x="2794000" y="306027"/>
                </a:cubicBezTo>
                <a:lnTo>
                  <a:pt x="2794000" y="5318259"/>
                </a:lnTo>
                <a:cubicBezTo>
                  <a:pt x="2794000" y="5487273"/>
                  <a:pt x="2656987" y="5624286"/>
                  <a:pt x="2487973" y="5624286"/>
                </a:cubicBezTo>
                <a:lnTo>
                  <a:pt x="306027" y="5624286"/>
                </a:lnTo>
                <a:cubicBezTo>
                  <a:pt x="137013" y="5624286"/>
                  <a:pt x="0" y="5487273"/>
                  <a:pt x="0" y="5318259"/>
                </a:cubicBezTo>
                <a:lnTo>
                  <a:pt x="0" y="306027"/>
                </a:lnTo>
                <a:cubicBezTo>
                  <a:pt x="0" y="137013"/>
                  <a:pt x="137013" y="0"/>
                  <a:pt x="306027" y="0"/>
                </a:cubicBez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6" name="Rectangle 5"/>
          <p:cNvSpPr/>
          <p:nvPr userDrawn="1"/>
        </p:nvSpPr>
        <p:spPr>
          <a:xfrm>
            <a:off x="0" y="0"/>
            <a:ext cx="353146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4_Title Slide">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4675868" y="-1"/>
            <a:ext cx="7516132" cy="4924071"/>
          </a:xfrm>
          <a:custGeom>
            <a:avLst/>
            <a:gdLst>
              <a:gd name="connsiteX0" fmla="*/ 0 w 7516132"/>
              <a:gd name="connsiteY0" fmla="*/ 0 h 4400550"/>
              <a:gd name="connsiteX1" fmla="*/ 7516132 w 7516132"/>
              <a:gd name="connsiteY1" fmla="*/ 0 h 4400550"/>
              <a:gd name="connsiteX2" fmla="*/ 7516132 w 7516132"/>
              <a:gd name="connsiteY2" fmla="*/ 4400550 h 4400550"/>
              <a:gd name="connsiteX3" fmla="*/ 0 w 7516132"/>
              <a:gd name="connsiteY3" fmla="*/ 4400550 h 4400550"/>
            </a:gdLst>
            <a:ahLst/>
            <a:cxnLst>
              <a:cxn ang="0">
                <a:pos x="connsiteX0" y="connsiteY0"/>
              </a:cxn>
              <a:cxn ang="0">
                <a:pos x="connsiteX1" y="connsiteY1"/>
              </a:cxn>
              <a:cxn ang="0">
                <a:pos x="connsiteX2" y="connsiteY2"/>
              </a:cxn>
              <a:cxn ang="0">
                <a:pos x="connsiteX3" y="connsiteY3"/>
              </a:cxn>
            </a:cxnLst>
            <a:rect l="l" t="t" r="r" b="b"/>
            <a:pathLst>
              <a:path w="7516132" h="4400550">
                <a:moveTo>
                  <a:pt x="0" y="0"/>
                </a:moveTo>
                <a:lnTo>
                  <a:pt x="7516132" y="0"/>
                </a:lnTo>
                <a:lnTo>
                  <a:pt x="7516132" y="4400550"/>
                </a:lnTo>
                <a:lnTo>
                  <a:pt x="0" y="4400550"/>
                </a:lnTo>
                <a:close/>
              </a:path>
            </a:pathLst>
          </a:custGeom>
          <a:pattFill prst="pct5">
            <a:fgClr>
              <a:srgbClr val="FF0000"/>
            </a:fgClr>
            <a:bgClr>
              <a:schemeClr val="bg1"/>
            </a:bgClr>
          </a:pattFill>
        </p:spPr>
        <p:txBody>
          <a:bodyPr wrap="square">
            <a:noAutofit/>
          </a:bodyPr>
          <a:lstStyle>
            <a:lvl1pPr>
              <a:defRPr sz="1200"/>
            </a:lvl1pPr>
          </a:lstStyle>
          <a:p>
            <a:r>
              <a:rPr lang="en-US" dirty="0" smtClean="0"/>
              <a:t>Click icon to add picture</a:t>
            </a:r>
            <a:endParaRPr lang="en-US" dirty="0"/>
          </a:p>
        </p:txBody>
      </p:sp>
      <p:sp>
        <p:nvSpPr>
          <p:cNvPr id="4" name="Rectangle 3"/>
          <p:cNvSpPr/>
          <p:nvPr/>
        </p:nvSpPr>
        <p:spPr>
          <a:xfrm>
            <a:off x="0" y="4924071"/>
            <a:ext cx="12192000" cy="1933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attFill prst="pct5">
            <a:fgClr>
              <a:srgbClr val="FF0000"/>
            </a:fgClr>
            <a:bgClr>
              <a:schemeClr val="bg1"/>
            </a:bgClr>
          </a:pattFill>
        </p:spPr>
        <p:txBody>
          <a:bodyPr>
            <a:normAutofit/>
          </a:bodyPr>
          <a:lstStyle>
            <a:lvl1pPr>
              <a:defRPr sz="1200"/>
            </a:lvl1pPr>
          </a:lstStyle>
          <a:p>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6" name="Arrow: Pentagon 5"/>
          <p:cNvSpPr/>
          <p:nvPr userDrawn="1"/>
        </p:nvSpPr>
        <p:spPr>
          <a:xfrm>
            <a:off x="0" y="0"/>
            <a:ext cx="7043738" cy="6858000"/>
          </a:xfrm>
          <a:prstGeom prst="homePlate">
            <a:avLst>
              <a:gd name="adj" fmla="val 1345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a:xfrm>
            <a:off x="0" y="0"/>
            <a:ext cx="6540918" cy="6858000"/>
          </a:xfrm>
          <a:custGeom>
            <a:avLst/>
            <a:gdLst>
              <a:gd name="connsiteX0" fmla="*/ 0 w 6540918"/>
              <a:gd name="connsiteY0" fmla="*/ 0 h 6858000"/>
              <a:gd name="connsiteX1" fmla="*/ 5660968 w 6540918"/>
              <a:gd name="connsiteY1" fmla="*/ 0 h 6858000"/>
              <a:gd name="connsiteX2" fmla="*/ 6540918 w 6540918"/>
              <a:gd name="connsiteY2" fmla="*/ 3429000 h 6858000"/>
              <a:gd name="connsiteX3" fmla="*/ 5660968 w 6540918"/>
              <a:gd name="connsiteY3" fmla="*/ 6858000 h 6858000"/>
              <a:gd name="connsiteX4" fmla="*/ 0 w 6540918"/>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0918" h="6858000">
                <a:moveTo>
                  <a:pt x="0" y="0"/>
                </a:moveTo>
                <a:lnTo>
                  <a:pt x="5660968" y="0"/>
                </a:lnTo>
                <a:lnTo>
                  <a:pt x="6540918" y="3429000"/>
                </a:lnTo>
                <a:lnTo>
                  <a:pt x="5660968" y="6858000"/>
                </a:lnTo>
                <a:lnTo>
                  <a:pt x="0" y="6858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6484676" y="900166"/>
            <a:ext cx="5707324" cy="5057668"/>
          </a:xfrm>
          <a:custGeom>
            <a:avLst/>
            <a:gdLst>
              <a:gd name="connsiteX0" fmla="*/ 5707324 w 5707324"/>
              <a:gd name="connsiteY0" fmla="*/ 0 h 5057668"/>
              <a:gd name="connsiteX1" fmla="*/ 5707324 w 5707324"/>
              <a:gd name="connsiteY1" fmla="*/ 5057668 h 5057668"/>
              <a:gd name="connsiteX2" fmla="*/ 113099 w 5707324"/>
              <a:gd name="connsiteY2" fmla="*/ 4672175 h 5057668"/>
              <a:gd name="connsiteX3" fmla="*/ 0 w 5707324"/>
              <a:gd name="connsiteY3" fmla="*/ 4551019 h 5057668"/>
              <a:gd name="connsiteX4" fmla="*/ 0 w 5707324"/>
              <a:gd name="connsiteY4" fmla="*/ 428702 h 5057668"/>
              <a:gd name="connsiteX5" fmla="*/ 114782 w 5707324"/>
              <a:gd name="connsiteY5" fmla="*/ 307437 h 505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7324" h="5057668">
                <a:moveTo>
                  <a:pt x="5707324" y="0"/>
                </a:moveTo>
                <a:lnTo>
                  <a:pt x="5707324" y="5057668"/>
                </a:lnTo>
                <a:lnTo>
                  <a:pt x="113099" y="4672175"/>
                </a:lnTo>
                <a:cubicBezTo>
                  <a:pt x="49417" y="4667786"/>
                  <a:pt x="0" y="4614852"/>
                  <a:pt x="0" y="4551019"/>
                </a:cubicBezTo>
                <a:lnTo>
                  <a:pt x="0" y="428702"/>
                </a:lnTo>
                <a:cubicBezTo>
                  <a:pt x="0" y="364218"/>
                  <a:pt x="50395" y="310977"/>
                  <a:pt x="114782" y="307437"/>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790870" y="2052862"/>
            <a:ext cx="3791860" cy="3791860"/>
          </a:xfrm>
          <a:custGeom>
            <a:avLst/>
            <a:gdLst>
              <a:gd name="connsiteX0" fmla="*/ 121681 w 3791860"/>
              <a:gd name="connsiteY0" fmla="*/ 0 h 3791860"/>
              <a:gd name="connsiteX1" fmla="*/ 3670179 w 3791860"/>
              <a:gd name="connsiteY1" fmla="*/ 0 h 3791860"/>
              <a:gd name="connsiteX2" fmla="*/ 3791860 w 3791860"/>
              <a:gd name="connsiteY2" fmla="*/ 121681 h 3791860"/>
              <a:gd name="connsiteX3" fmla="*/ 3791860 w 3791860"/>
              <a:gd name="connsiteY3" fmla="*/ 3670179 h 3791860"/>
              <a:gd name="connsiteX4" fmla="*/ 3670179 w 3791860"/>
              <a:gd name="connsiteY4" fmla="*/ 3791860 h 3791860"/>
              <a:gd name="connsiteX5" fmla="*/ 121681 w 3791860"/>
              <a:gd name="connsiteY5" fmla="*/ 3791860 h 3791860"/>
              <a:gd name="connsiteX6" fmla="*/ 0 w 3791860"/>
              <a:gd name="connsiteY6" fmla="*/ 3670179 h 3791860"/>
              <a:gd name="connsiteX7" fmla="*/ 0 w 3791860"/>
              <a:gd name="connsiteY7" fmla="*/ 121681 h 3791860"/>
              <a:gd name="connsiteX8" fmla="*/ 121681 w 3791860"/>
              <a:gd name="connsiteY8" fmla="*/ 0 h 379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1860" h="3791860">
                <a:moveTo>
                  <a:pt x="121681" y="0"/>
                </a:moveTo>
                <a:lnTo>
                  <a:pt x="3670179" y="0"/>
                </a:lnTo>
                <a:cubicBezTo>
                  <a:pt x="3737382" y="0"/>
                  <a:pt x="3791860" y="54478"/>
                  <a:pt x="3791860" y="121681"/>
                </a:cubicBezTo>
                <a:lnTo>
                  <a:pt x="3791860" y="3670179"/>
                </a:lnTo>
                <a:cubicBezTo>
                  <a:pt x="3791860" y="3737382"/>
                  <a:pt x="3737382" y="3791860"/>
                  <a:pt x="3670179" y="3791860"/>
                </a:cubicBezTo>
                <a:lnTo>
                  <a:pt x="121681" y="3791860"/>
                </a:lnTo>
                <a:cubicBezTo>
                  <a:pt x="54478" y="3791860"/>
                  <a:pt x="0" y="3737382"/>
                  <a:pt x="0" y="3670179"/>
                </a:cubicBezTo>
                <a:lnTo>
                  <a:pt x="0" y="121681"/>
                </a:lnTo>
                <a:cubicBezTo>
                  <a:pt x="0" y="54478"/>
                  <a:pt x="54478" y="0"/>
                  <a:pt x="12168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2760941"/>
            <a:ext cx="5898189" cy="4097058"/>
          </a:xfrm>
          <a:custGeom>
            <a:avLst/>
            <a:gdLst>
              <a:gd name="connsiteX0" fmla="*/ 0 w 5898189"/>
              <a:gd name="connsiteY0" fmla="*/ 0 h 3429000"/>
              <a:gd name="connsiteX1" fmla="*/ 5898189 w 5898189"/>
              <a:gd name="connsiteY1" fmla="*/ 0 h 3429000"/>
              <a:gd name="connsiteX2" fmla="*/ 5898189 w 5898189"/>
              <a:gd name="connsiteY2" fmla="*/ 3429000 h 3429000"/>
              <a:gd name="connsiteX3" fmla="*/ 0 w 589818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5898189" h="3429000">
                <a:moveTo>
                  <a:pt x="0" y="0"/>
                </a:moveTo>
                <a:lnTo>
                  <a:pt x="5898189" y="0"/>
                </a:lnTo>
                <a:lnTo>
                  <a:pt x="5898189" y="3429000"/>
                </a:lnTo>
                <a:lnTo>
                  <a:pt x="0" y="3429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9" name="Picture Placeholder 8"/>
          <p:cNvSpPr>
            <a:spLocks noGrp="1"/>
          </p:cNvSpPr>
          <p:nvPr>
            <p:ph type="pic" sz="quarter" idx="11"/>
          </p:nvPr>
        </p:nvSpPr>
        <p:spPr>
          <a:xfrm>
            <a:off x="5898190" y="1"/>
            <a:ext cx="6293811" cy="3429000"/>
          </a:xfrm>
          <a:custGeom>
            <a:avLst/>
            <a:gdLst>
              <a:gd name="connsiteX0" fmla="*/ 0 w 6293811"/>
              <a:gd name="connsiteY0" fmla="*/ 0 h 3429000"/>
              <a:gd name="connsiteX1" fmla="*/ 6293811 w 6293811"/>
              <a:gd name="connsiteY1" fmla="*/ 0 h 3429000"/>
              <a:gd name="connsiteX2" fmla="*/ 6293811 w 6293811"/>
              <a:gd name="connsiteY2" fmla="*/ 3429000 h 3429000"/>
              <a:gd name="connsiteX3" fmla="*/ 0 w 629381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293811" h="3429000">
                <a:moveTo>
                  <a:pt x="0" y="0"/>
                </a:moveTo>
                <a:lnTo>
                  <a:pt x="6293811" y="0"/>
                </a:lnTo>
                <a:lnTo>
                  <a:pt x="6293811" y="3429000"/>
                </a:lnTo>
                <a:lnTo>
                  <a:pt x="0" y="3429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977646" y="4469513"/>
            <a:ext cx="5923897" cy="2388486"/>
          </a:xfrm>
          <a:custGeom>
            <a:avLst/>
            <a:gdLst>
              <a:gd name="connsiteX0" fmla="*/ 116326 w 5923897"/>
              <a:gd name="connsiteY0" fmla="*/ 0 h 2388486"/>
              <a:gd name="connsiteX1" fmla="*/ 5807571 w 5923897"/>
              <a:gd name="connsiteY1" fmla="*/ 0 h 2388486"/>
              <a:gd name="connsiteX2" fmla="*/ 5923897 w 5923897"/>
              <a:gd name="connsiteY2" fmla="*/ 116326 h 2388486"/>
              <a:gd name="connsiteX3" fmla="*/ 5923897 w 5923897"/>
              <a:gd name="connsiteY3" fmla="*/ 2388486 h 2388486"/>
              <a:gd name="connsiteX4" fmla="*/ 0 w 5923897"/>
              <a:gd name="connsiteY4" fmla="*/ 2388486 h 2388486"/>
              <a:gd name="connsiteX5" fmla="*/ 0 w 5923897"/>
              <a:gd name="connsiteY5" fmla="*/ 116326 h 2388486"/>
              <a:gd name="connsiteX6" fmla="*/ 116326 w 5923897"/>
              <a:gd name="connsiteY6" fmla="*/ 0 h 238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3897" h="2388486">
                <a:moveTo>
                  <a:pt x="116326" y="0"/>
                </a:moveTo>
                <a:lnTo>
                  <a:pt x="5807571" y="0"/>
                </a:lnTo>
                <a:cubicBezTo>
                  <a:pt x="5871816" y="0"/>
                  <a:pt x="5923897" y="52081"/>
                  <a:pt x="5923897" y="116326"/>
                </a:cubicBezTo>
                <a:lnTo>
                  <a:pt x="5923897" y="2388486"/>
                </a:lnTo>
                <a:lnTo>
                  <a:pt x="0" y="2388486"/>
                </a:lnTo>
                <a:lnTo>
                  <a:pt x="0" y="116326"/>
                </a:lnTo>
                <a:cubicBezTo>
                  <a:pt x="0" y="52081"/>
                  <a:pt x="52081" y="0"/>
                  <a:pt x="116326"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5" name="Picture Placeholder 4"/>
          <p:cNvSpPr>
            <a:spLocks noGrp="1"/>
          </p:cNvSpPr>
          <p:nvPr>
            <p:ph type="pic" sz="quarter" idx="11"/>
          </p:nvPr>
        </p:nvSpPr>
        <p:spPr>
          <a:xfrm>
            <a:off x="7678057" y="0"/>
            <a:ext cx="4513943" cy="6857999"/>
          </a:xfrm>
          <a:custGeom>
            <a:avLst/>
            <a:gdLst>
              <a:gd name="connsiteX0" fmla="*/ 0 w 4513943"/>
              <a:gd name="connsiteY0" fmla="*/ 0 h 6857999"/>
              <a:gd name="connsiteX1" fmla="*/ 4513943 w 4513943"/>
              <a:gd name="connsiteY1" fmla="*/ 0 h 6857999"/>
              <a:gd name="connsiteX2" fmla="*/ 4513943 w 4513943"/>
              <a:gd name="connsiteY2" fmla="*/ 6857999 h 6857999"/>
              <a:gd name="connsiteX3" fmla="*/ 0 w 451394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4513943" h="6857999">
                <a:moveTo>
                  <a:pt x="0" y="0"/>
                </a:moveTo>
                <a:lnTo>
                  <a:pt x="4513943" y="0"/>
                </a:lnTo>
                <a:lnTo>
                  <a:pt x="4513943" y="6857999"/>
                </a:lnTo>
                <a:lnTo>
                  <a:pt x="0" y="6857999"/>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783771" y="591457"/>
            <a:ext cx="5754914" cy="5675086"/>
          </a:xfrm>
          <a:custGeom>
            <a:avLst/>
            <a:gdLst>
              <a:gd name="connsiteX0" fmla="*/ 3349171 w 5754914"/>
              <a:gd name="connsiteY0" fmla="*/ 0 h 5675086"/>
              <a:gd name="connsiteX1" fmla="*/ 5754914 w 5754914"/>
              <a:gd name="connsiteY1" fmla="*/ 0 h 5675086"/>
              <a:gd name="connsiteX2" fmla="*/ 4953000 w 5754914"/>
              <a:gd name="connsiteY2" fmla="*/ 5675086 h 5675086"/>
              <a:gd name="connsiteX3" fmla="*/ 2547257 w 5754914"/>
              <a:gd name="connsiteY3" fmla="*/ 5675086 h 5675086"/>
              <a:gd name="connsiteX4" fmla="*/ 801914 w 5754914"/>
              <a:gd name="connsiteY4" fmla="*/ 0 h 5675086"/>
              <a:gd name="connsiteX5" fmla="*/ 3207657 w 5754914"/>
              <a:gd name="connsiteY5" fmla="*/ 0 h 5675086"/>
              <a:gd name="connsiteX6" fmla="*/ 2405743 w 5754914"/>
              <a:gd name="connsiteY6" fmla="*/ 5675086 h 5675086"/>
              <a:gd name="connsiteX7" fmla="*/ 0 w 5754914"/>
              <a:gd name="connsiteY7" fmla="*/ 5675086 h 567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4914" h="5675086">
                <a:moveTo>
                  <a:pt x="3349171" y="0"/>
                </a:moveTo>
                <a:lnTo>
                  <a:pt x="5754914" y="0"/>
                </a:lnTo>
                <a:lnTo>
                  <a:pt x="4953000" y="5675086"/>
                </a:lnTo>
                <a:lnTo>
                  <a:pt x="2547257" y="5675086"/>
                </a:lnTo>
                <a:close/>
                <a:moveTo>
                  <a:pt x="801914" y="0"/>
                </a:moveTo>
                <a:lnTo>
                  <a:pt x="3207657" y="0"/>
                </a:lnTo>
                <a:lnTo>
                  <a:pt x="2405743" y="5675086"/>
                </a:lnTo>
                <a:lnTo>
                  <a:pt x="0" y="5675086"/>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554702"/>
            <a:ext cx="4840093" cy="5717811"/>
          </a:xfrm>
          <a:custGeom>
            <a:avLst/>
            <a:gdLst>
              <a:gd name="connsiteX0" fmla="*/ 0 w 4840093"/>
              <a:gd name="connsiteY0" fmla="*/ 0 h 5717811"/>
              <a:gd name="connsiteX1" fmla="*/ 4705060 w 4840093"/>
              <a:gd name="connsiteY1" fmla="*/ 258649 h 5717811"/>
              <a:gd name="connsiteX2" fmla="*/ 4840093 w 4840093"/>
              <a:gd name="connsiteY2" fmla="*/ 401309 h 5717811"/>
              <a:gd name="connsiteX3" fmla="*/ 4840093 w 4840093"/>
              <a:gd name="connsiteY3" fmla="*/ 5250921 h 5717811"/>
              <a:gd name="connsiteX4" fmla="*/ 4707040 w 4840093"/>
              <a:gd name="connsiteY4" fmla="*/ 5393453 h 5717811"/>
              <a:gd name="connsiteX5" fmla="*/ 0 w 4840093"/>
              <a:gd name="connsiteY5" fmla="*/ 5717811 h 571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0093" h="5717811">
                <a:moveTo>
                  <a:pt x="0" y="0"/>
                </a:moveTo>
                <a:lnTo>
                  <a:pt x="4705060" y="258649"/>
                </a:lnTo>
                <a:cubicBezTo>
                  <a:pt x="4780807" y="262813"/>
                  <a:pt x="4840093" y="325448"/>
                  <a:pt x="4840093" y="401309"/>
                </a:cubicBezTo>
                <a:lnTo>
                  <a:pt x="4840093" y="5250921"/>
                </a:lnTo>
                <a:cubicBezTo>
                  <a:pt x="4840093" y="5326016"/>
                  <a:pt x="4781958" y="5388290"/>
                  <a:pt x="4707040" y="5393453"/>
                </a:cubicBezTo>
                <a:lnTo>
                  <a:pt x="0" y="571781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1523999"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1" name="Picture Placeholder 10"/>
          <p:cNvSpPr>
            <a:spLocks noGrp="1"/>
          </p:cNvSpPr>
          <p:nvPr>
            <p:ph type="pic" sz="quarter" idx="13"/>
          </p:nvPr>
        </p:nvSpPr>
        <p:spPr>
          <a:xfrm>
            <a:off x="4545807" y="1955228"/>
            <a:ext cx="3100387" cy="4279106"/>
          </a:xfrm>
          <a:custGeom>
            <a:avLst/>
            <a:gdLst>
              <a:gd name="connsiteX0" fmla="*/ 111025 w 3100387"/>
              <a:gd name="connsiteY0" fmla="*/ 0 h 4279106"/>
              <a:gd name="connsiteX1" fmla="*/ 2989362 w 3100387"/>
              <a:gd name="connsiteY1" fmla="*/ 0 h 4279106"/>
              <a:gd name="connsiteX2" fmla="*/ 3100387 w 3100387"/>
              <a:gd name="connsiteY2" fmla="*/ 111025 h 4279106"/>
              <a:gd name="connsiteX3" fmla="*/ 3100387 w 3100387"/>
              <a:gd name="connsiteY3" fmla="*/ 4168081 h 4279106"/>
              <a:gd name="connsiteX4" fmla="*/ 2989362 w 3100387"/>
              <a:gd name="connsiteY4" fmla="*/ 4279106 h 4279106"/>
              <a:gd name="connsiteX5" fmla="*/ 111025 w 3100387"/>
              <a:gd name="connsiteY5" fmla="*/ 4279106 h 4279106"/>
              <a:gd name="connsiteX6" fmla="*/ 0 w 3100387"/>
              <a:gd name="connsiteY6" fmla="*/ 4168081 h 4279106"/>
              <a:gd name="connsiteX7" fmla="*/ 0 w 3100387"/>
              <a:gd name="connsiteY7" fmla="*/ 111025 h 4279106"/>
              <a:gd name="connsiteX8" fmla="*/ 111025 w 3100387"/>
              <a:gd name="connsiteY8" fmla="*/ 0 h 427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0387" h="4279106">
                <a:moveTo>
                  <a:pt x="111025" y="0"/>
                </a:moveTo>
                <a:lnTo>
                  <a:pt x="2989362" y="0"/>
                </a:lnTo>
                <a:cubicBezTo>
                  <a:pt x="3050679" y="0"/>
                  <a:pt x="3100387" y="49708"/>
                  <a:pt x="3100387" y="111025"/>
                </a:cubicBezTo>
                <a:lnTo>
                  <a:pt x="3100387" y="4168081"/>
                </a:lnTo>
                <a:cubicBezTo>
                  <a:pt x="3100387" y="4229398"/>
                  <a:pt x="3050679" y="4279106"/>
                  <a:pt x="2989362" y="4279106"/>
                </a:cubicBezTo>
                <a:lnTo>
                  <a:pt x="111025" y="4279106"/>
                </a:lnTo>
                <a:cubicBezTo>
                  <a:pt x="49708" y="4279106"/>
                  <a:pt x="0" y="4229398"/>
                  <a:pt x="0" y="4168081"/>
                </a:cubicBezTo>
                <a:lnTo>
                  <a:pt x="0" y="111025"/>
                </a:lnTo>
                <a:cubicBezTo>
                  <a:pt x="0" y="49708"/>
                  <a:pt x="49708" y="0"/>
                  <a:pt x="111025"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2" name="Picture Placeholder 11"/>
          <p:cNvSpPr>
            <a:spLocks noGrp="1"/>
          </p:cNvSpPr>
          <p:nvPr>
            <p:ph type="pic" sz="quarter" idx="11"/>
          </p:nvPr>
        </p:nvSpPr>
        <p:spPr>
          <a:xfrm>
            <a:off x="8079583" y="2308534"/>
            <a:ext cx="2588418" cy="3572494"/>
          </a:xfrm>
          <a:custGeom>
            <a:avLst/>
            <a:gdLst>
              <a:gd name="connsiteX0" fmla="*/ 92691 w 2588418"/>
              <a:gd name="connsiteY0" fmla="*/ 0 h 3572494"/>
              <a:gd name="connsiteX1" fmla="*/ 2495727 w 2588418"/>
              <a:gd name="connsiteY1" fmla="*/ 0 h 3572494"/>
              <a:gd name="connsiteX2" fmla="*/ 2588418 w 2588418"/>
              <a:gd name="connsiteY2" fmla="*/ 92691 h 3572494"/>
              <a:gd name="connsiteX3" fmla="*/ 2588418 w 2588418"/>
              <a:gd name="connsiteY3" fmla="*/ 3479803 h 3572494"/>
              <a:gd name="connsiteX4" fmla="*/ 2495727 w 2588418"/>
              <a:gd name="connsiteY4" fmla="*/ 3572494 h 3572494"/>
              <a:gd name="connsiteX5" fmla="*/ 92691 w 2588418"/>
              <a:gd name="connsiteY5" fmla="*/ 3572494 h 3572494"/>
              <a:gd name="connsiteX6" fmla="*/ 0 w 2588418"/>
              <a:gd name="connsiteY6" fmla="*/ 3479803 h 3572494"/>
              <a:gd name="connsiteX7" fmla="*/ 0 w 2588418"/>
              <a:gd name="connsiteY7" fmla="*/ 92691 h 3572494"/>
              <a:gd name="connsiteX8" fmla="*/ 92691 w 2588418"/>
              <a:gd name="connsiteY8" fmla="*/ 0 h 357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8418" h="3572494">
                <a:moveTo>
                  <a:pt x="92691" y="0"/>
                </a:moveTo>
                <a:lnTo>
                  <a:pt x="2495727" y="0"/>
                </a:lnTo>
                <a:cubicBezTo>
                  <a:pt x="2546919" y="0"/>
                  <a:pt x="2588418" y="41499"/>
                  <a:pt x="2588418" y="92691"/>
                </a:cubicBezTo>
                <a:lnTo>
                  <a:pt x="2588418" y="3479803"/>
                </a:lnTo>
                <a:cubicBezTo>
                  <a:pt x="2588418" y="3530995"/>
                  <a:pt x="2546919" y="3572494"/>
                  <a:pt x="2495727" y="3572494"/>
                </a:cubicBezTo>
                <a:lnTo>
                  <a:pt x="92691" y="3572494"/>
                </a:lnTo>
                <a:cubicBezTo>
                  <a:pt x="41499" y="3572494"/>
                  <a:pt x="0" y="3530995"/>
                  <a:pt x="0" y="3479803"/>
                </a:cubicBezTo>
                <a:lnTo>
                  <a:pt x="0" y="92691"/>
                </a:lnTo>
                <a:cubicBezTo>
                  <a:pt x="0" y="41499"/>
                  <a:pt x="41499" y="0"/>
                  <a:pt x="9269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436860" y="776514"/>
            <a:ext cx="4760911" cy="6081486"/>
          </a:xfrm>
          <a:custGeom>
            <a:avLst/>
            <a:gdLst>
              <a:gd name="connsiteX0" fmla="*/ 0 w 4760911"/>
              <a:gd name="connsiteY0" fmla="*/ 0 h 6081486"/>
              <a:gd name="connsiteX1" fmla="*/ 4760911 w 4760911"/>
              <a:gd name="connsiteY1" fmla="*/ 0 h 6081486"/>
              <a:gd name="connsiteX2" fmla="*/ 4760911 w 4760911"/>
              <a:gd name="connsiteY2" fmla="*/ 6081486 h 6081486"/>
              <a:gd name="connsiteX3" fmla="*/ 0 w 4760911"/>
              <a:gd name="connsiteY3" fmla="*/ 6081486 h 6081486"/>
            </a:gdLst>
            <a:ahLst/>
            <a:cxnLst>
              <a:cxn ang="0">
                <a:pos x="connsiteX0" y="connsiteY0"/>
              </a:cxn>
              <a:cxn ang="0">
                <a:pos x="connsiteX1" y="connsiteY1"/>
              </a:cxn>
              <a:cxn ang="0">
                <a:pos x="connsiteX2" y="connsiteY2"/>
              </a:cxn>
              <a:cxn ang="0">
                <a:pos x="connsiteX3" y="connsiteY3"/>
              </a:cxn>
            </a:cxnLst>
            <a:rect l="l" t="t" r="r" b="b"/>
            <a:pathLst>
              <a:path w="4760911" h="6081486">
                <a:moveTo>
                  <a:pt x="0" y="0"/>
                </a:moveTo>
                <a:lnTo>
                  <a:pt x="4760911" y="0"/>
                </a:lnTo>
                <a:lnTo>
                  <a:pt x="4760911" y="6081486"/>
                </a:lnTo>
                <a:lnTo>
                  <a:pt x="0" y="6081486"/>
                </a:lnTo>
                <a:close/>
              </a:path>
            </a:pathLst>
          </a:custGeom>
          <a:noFill/>
        </p:spPr>
        <p:txBody>
          <a:bodyPr wrap="square">
            <a:noAutofit/>
          </a:bodyPr>
          <a:lstStyle>
            <a:lvl1pPr>
              <a:defRPr sz="1200"/>
            </a:lvl1pPr>
          </a:lstStyle>
          <a:p>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7999771" y="780305"/>
            <a:ext cx="3293270" cy="3293270"/>
          </a:xfrm>
          <a:custGeom>
            <a:avLst/>
            <a:gdLst>
              <a:gd name="connsiteX0" fmla="*/ 1646635 w 3293270"/>
              <a:gd name="connsiteY0" fmla="*/ 0 h 3293270"/>
              <a:gd name="connsiteX1" fmla="*/ 3293270 w 3293270"/>
              <a:gd name="connsiteY1" fmla="*/ 1646635 h 3293270"/>
              <a:gd name="connsiteX2" fmla="*/ 3293269 w 3293270"/>
              <a:gd name="connsiteY2" fmla="*/ 1646635 h 3293270"/>
              <a:gd name="connsiteX3" fmla="*/ 1646634 w 3293270"/>
              <a:gd name="connsiteY3" fmla="*/ 3293270 h 3293270"/>
              <a:gd name="connsiteX4" fmla="*/ 0 w 3293270"/>
              <a:gd name="connsiteY4" fmla="*/ 3293270 h 3293270"/>
              <a:gd name="connsiteX5" fmla="*/ 0 w 3293270"/>
              <a:gd name="connsiteY5" fmla="*/ 1646635 h 3293270"/>
              <a:gd name="connsiteX6" fmla="*/ 1646635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5" y="0"/>
                </a:moveTo>
                <a:cubicBezTo>
                  <a:pt x="2556046" y="0"/>
                  <a:pt x="3293270" y="737224"/>
                  <a:pt x="3293270" y="1646635"/>
                </a:cubicBezTo>
                <a:lnTo>
                  <a:pt x="3293269" y="1646635"/>
                </a:lnTo>
                <a:cubicBezTo>
                  <a:pt x="3293269" y="2556046"/>
                  <a:pt x="2556045" y="3293270"/>
                  <a:pt x="1646634" y="3293270"/>
                </a:cubicBezTo>
                <a:lnTo>
                  <a:pt x="0" y="3293270"/>
                </a:lnTo>
                <a:lnTo>
                  <a:pt x="0" y="1646635"/>
                </a:lnTo>
                <a:cubicBezTo>
                  <a:pt x="0" y="737224"/>
                  <a:pt x="737224" y="0"/>
                  <a:pt x="1646635"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9" name="Picture Placeholder 8"/>
          <p:cNvSpPr>
            <a:spLocks noGrp="1"/>
          </p:cNvSpPr>
          <p:nvPr>
            <p:ph type="pic" sz="quarter" idx="13"/>
          </p:nvPr>
        </p:nvSpPr>
        <p:spPr>
          <a:xfrm>
            <a:off x="4420751" y="2784425"/>
            <a:ext cx="3293270" cy="3293270"/>
          </a:xfrm>
          <a:custGeom>
            <a:avLst/>
            <a:gdLst>
              <a:gd name="connsiteX0" fmla="*/ 1646636 w 3293270"/>
              <a:gd name="connsiteY0" fmla="*/ 0 h 3293270"/>
              <a:gd name="connsiteX1" fmla="*/ 3293270 w 3293270"/>
              <a:gd name="connsiteY1" fmla="*/ 0 h 3293270"/>
              <a:gd name="connsiteX2" fmla="*/ 3293270 w 3293270"/>
              <a:gd name="connsiteY2" fmla="*/ 1646635 h 3293270"/>
              <a:gd name="connsiteX3" fmla="*/ 1646635 w 3293270"/>
              <a:gd name="connsiteY3" fmla="*/ 3293270 h 3293270"/>
              <a:gd name="connsiteX4" fmla="*/ 0 w 3293270"/>
              <a:gd name="connsiteY4" fmla="*/ 1646635 h 3293270"/>
              <a:gd name="connsiteX5" fmla="*/ 1 w 3293270"/>
              <a:gd name="connsiteY5" fmla="*/ 1646635 h 3293270"/>
              <a:gd name="connsiteX6" fmla="*/ 1646636 w 3293270"/>
              <a:gd name="connsiteY6" fmla="*/ 0 h 329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3270" h="3293270">
                <a:moveTo>
                  <a:pt x="1646636" y="0"/>
                </a:moveTo>
                <a:lnTo>
                  <a:pt x="3293270" y="0"/>
                </a:lnTo>
                <a:lnTo>
                  <a:pt x="3293270" y="1646635"/>
                </a:lnTo>
                <a:cubicBezTo>
                  <a:pt x="3293270" y="2556046"/>
                  <a:pt x="2556046" y="3293270"/>
                  <a:pt x="1646635" y="3293270"/>
                </a:cubicBezTo>
                <a:cubicBezTo>
                  <a:pt x="737224" y="3293270"/>
                  <a:pt x="0" y="2556046"/>
                  <a:pt x="0" y="1646635"/>
                </a:cubicBezTo>
                <a:lnTo>
                  <a:pt x="1" y="1646635"/>
                </a:lnTo>
                <a:cubicBezTo>
                  <a:pt x="1" y="737224"/>
                  <a:pt x="737225" y="0"/>
                  <a:pt x="1646636"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4" name="Graphic 22"/>
          <p:cNvSpPr/>
          <p:nvPr userDrawn="1"/>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3536979" y="2647786"/>
            <a:ext cx="2288142" cy="2288142"/>
          </a:xfrm>
          <a:custGeom>
            <a:avLst/>
            <a:gdLst>
              <a:gd name="connsiteX0" fmla="*/ 1144071 w 2288142"/>
              <a:gd name="connsiteY0" fmla="*/ 0 h 2288142"/>
              <a:gd name="connsiteX1" fmla="*/ 2288142 w 2288142"/>
              <a:gd name="connsiteY1" fmla="*/ 1144071 h 2288142"/>
              <a:gd name="connsiteX2" fmla="*/ 1144071 w 2288142"/>
              <a:gd name="connsiteY2" fmla="*/ 2288142 h 2288142"/>
              <a:gd name="connsiteX3" fmla="*/ 0 w 2288142"/>
              <a:gd name="connsiteY3" fmla="*/ 1144071 h 2288142"/>
              <a:gd name="connsiteX4" fmla="*/ 1144071 w 2288142"/>
              <a:gd name="connsiteY4" fmla="*/ 0 h 2288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8142" h="2288142">
                <a:moveTo>
                  <a:pt x="1144071" y="0"/>
                </a:moveTo>
                <a:cubicBezTo>
                  <a:pt x="1775924" y="0"/>
                  <a:pt x="2288142" y="512218"/>
                  <a:pt x="2288142" y="1144071"/>
                </a:cubicBezTo>
                <a:cubicBezTo>
                  <a:pt x="2288142" y="1775924"/>
                  <a:pt x="1775924" y="2288142"/>
                  <a:pt x="1144071" y="2288142"/>
                </a:cubicBezTo>
                <a:cubicBezTo>
                  <a:pt x="512218" y="2288142"/>
                  <a:pt x="0" y="1775924"/>
                  <a:pt x="0" y="1144071"/>
                </a:cubicBezTo>
                <a:cubicBezTo>
                  <a:pt x="0" y="512218"/>
                  <a:pt x="512218" y="0"/>
                  <a:pt x="1144071"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6" name="Picture Placeholder 15"/>
          <p:cNvSpPr>
            <a:spLocks noGrp="1"/>
          </p:cNvSpPr>
          <p:nvPr>
            <p:ph type="pic" sz="quarter" idx="14"/>
          </p:nvPr>
        </p:nvSpPr>
        <p:spPr>
          <a:xfrm>
            <a:off x="667511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7" name="Picture Placeholder 16"/>
          <p:cNvSpPr>
            <a:spLocks noGrp="1"/>
          </p:cNvSpPr>
          <p:nvPr>
            <p:ph type="pic" sz="quarter" idx="15"/>
          </p:nvPr>
        </p:nvSpPr>
        <p:spPr>
          <a:xfrm>
            <a:off x="9434800"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4" name="Picture Placeholder 13"/>
          <p:cNvSpPr>
            <a:spLocks noGrp="1"/>
          </p:cNvSpPr>
          <p:nvPr>
            <p:ph type="pic" sz="quarter" idx="12"/>
          </p:nvPr>
        </p:nvSpPr>
        <p:spPr>
          <a:xfrm>
            <a:off x="725201" y="2775857"/>
            <a:ext cx="2032000" cy="2032000"/>
          </a:xfrm>
          <a:custGeom>
            <a:avLst/>
            <a:gdLst>
              <a:gd name="connsiteX0" fmla="*/ 1016000 w 2032000"/>
              <a:gd name="connsiteY0" fmla="*/ 0 h 2032000"/>
              <a:gd name="connsiteX1" fmla="*/ 2032000 w 2032000"/>
              <a:gd name="connsiteY1" fmla="*/ 1016000 h 2032000"/>
              <a:gd name="connsiteX2" fmla="*/ 1016000 w 2032000"/>
              <a:gd name="connsiteY2" fmla="*/ 2032000 h 2032000"/>
              <a:gd name="connsiteX3" fmla="*/ 0 w 2032000"/>
              <a:gd name="connsiteY3" fmla="*/ 1016000 h 2032000"/>
              <a:gd name="connsiteX4" fmla="*/ 1016000 w 2032000"/>
              <a:gd name="connsiteY4" fmla="*/ 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2032000">
                <a:moveTo>
                  <a:pt x="1016000" y="0"/>
                </a:moveTo>
                <a:cubicBezTo>
                  <a:pt x="1577121" y="0"/>
                  <a:pt x="2032000" y="454879"/>
                  <a:pt x="2032000" y="1016000"/>
                </a:cubicBezTo>
                <a:cubicBezTo>
                  <a:pt x="2032000" y="1577121"/>
                  <a:pt x="1577121" y="2032000"/>
                  <a:pt x="1016000" y="2032000"/>
                </a:cubicBezTo>
                <a:cubicBezTo>
                  <a:pt x="454879" y="2032000"/>
                  <a:pt x="0" y="1577121"/>
                  <a:pt x="0" y="1016000"/>
                </a:cubicBezTo>
                <a:cubicBezTo>
                  <a:pt x="0" y="454879"/>
                  <a:pt x="454879" y="0"/>
                  <a:pt x="1016000"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4" name="Freeform: Shape 3"/>
          <p:cNvSpPr/>
          <p:nvPr userDrawn="1"/>
        </p:nvSpPr>
        <p:spPr>
          <a:xfrm>
            <a:off x="0" y="0"/>
            <a:ext cx="4551945" cy="5036457"/>
          </a:xfrm>
          <a:custGeom>
            <a:avLst/>
            <a:gdLst>
              <a:gd name="connsiteX0" fmla="*/ 2202961 w 4795325"/>
              <a:gd name="connsiteY0" fmla="*/ 0 h 5305743"/>
              <a:gd name="connsiteX1" fmla="*/ 4421256 w 4795325"/>
              <a:gd name="connsiteY1" fmla="*/ 0 h 5305743"/>
              <a:gd name="connsiteX2" fmla="*/ 4505035 w 4795325"/>
              <a:gd name="connsiteY2" fmla="*/ 173913 h 5305743"/>
              <a:gd name="connsiteX3" fmla="*/ 4795325 w 4795325"/>
              <a:gd name="connsiteY3" fmla="*/ 1611773 h 5305743"/>
              <a:gd name="connsiteX4" fmla="*/ 1101355 w 4795325"/>
              <a:gd name="connsiteY4" fmla="*/ 5305743 h 5305743"/>
              <a:gd name="connsiteX5" fmla="*/ 2882 w 4795325"/>
              <a:gd name="connsiteY5" fmla="*/ 5139670 h 5305743"/>
              <a:gd name="connsiteX6" fmla="*/ 0 w 4795325"/>
              <a:gd name="connsiteY6" fmla="*/ 5138695 h 5305743"/>
              <a:gd name="connsiteX7" fmla="*/ 0 w 4795325"/>
              <a:gd name="connsiteY7" fmla="*/ 3223734 h 5305743"/>
              <a:gd name="connsiteX8" fmla="*/ 9620 w 4795325"/>
              <a:gd name="connsiteY8" fmla="*/ 3230927 h 5305743"/>
              <a:gd name="connsiteX9" fmla="*/ 1101355 w 4795325"/>
              <a:gd name="connsiteY9" fmla="*/ 3564406 h 5305743"/>
              <a:gd name="connsiteX10" fmla="*/ 3053988 w 4795325"/>
              <a:gd name="connsiteY10" fmla="*/ 1611773 h 5305743"/>
              <a:gd name="connsiteX11" fmla="*/ 2343411 w 4795325"/>
              <a:gd name="connsiteY11" fmla="*/ 105027 h 530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95325" h="5305743">
                <a:moveTo>
                  <a:pt x="2202961" y="0"/>
                </a:moveTo>
                <a:lnTo>
                  <a:pt x="4421256" y="0"/>
                </a:lnTo>
                <a:lnTo>
                  <a:pt x="4505035" y="173913"/>
                </a:lnTo>
                <a:cubicBezTo>
                  <a:pt x="4691960" y="615854"/>
                  <a:pt x="4795325" y="1101742"/>
                  <a:pt x="4795325" y="1611773"/>
                </a:cubicBezTo>
                <a:cubicBezTo>
                  <a:pt x="4795325" y="3651896"/>
                  <a:pt x="3141478" y="5305743"/>
                  <a:pt x="1101355" y="5305743"/>
                </a:cubicBezTo>
                <a:cubicBezTo>
                  <a:pt x="718832" y="5305743"/>
                  <a:pt x="349889" y="5247600"/>
                  <a:pt x="2882" y="5139670"/>
                </a:cubicBezTo>
                <a:lnTo>
                  <a:pt x="0" y="5138695"/>
                </a:lnTo>
                <a:lnTo>
                  <a:pt x="0" y="3223734"/>
                </a:lnTo>
                <a:lnTo>
                  <a:pt x="9620" y="3230927"/>
                </a:lnTo>
                <a:cubicBezTo>
                  <a:pt x="321262" y="3441468"/>
                  <a:pt x="696952" y="3564406"/>
                  <a:pt x="1101355" y="3564406"/>
                </a:cubicBezTo>
                <a:cubicBezTo>
                  <a:pt x="2179764" y="3564406"/>
                  <a:pt x="3053988" y="2690182"/>
                  <a:pt x="3053988" y="1611773"/>
                </a:cubicBezTo>
                <a:cubicBezTo>
                  <a:pt x="3053988" y="1005168"/>
                  <a:pt x="2777378" y="463168"/>
                  <a:pt x="2343411" y="10502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0" name="Picture Placeholder 9"/>
          <p:cNvSpPr>
            <a:spLocks noGrp="1"/>
          </p:cNvSpPr>
          <p:nvPr>
            <p:ph type="pic" sz="quarter" idx="12"/>
          </p:nvPr>
        </p:nvSpPr>
        <p:spPr>
          <a:xfrm>
            <a:off x="928914" y="1058008"/>
            <a:ext cx="4760685" cy="2370991"/>
          </a:xfrm>
          <a:custGeom>
            <a:avLst/>
            <a:gdLst>
              <a:gd name="connsiteX0" fmla="*/ 98823 w 4760685"/>
              <a:gd name="connsiteY0" fmla="*/ 0 h 2370991"/>
              <a:gd name="connsiteX1" fmla="*/ 4661862 w 4760685"/>
              <a:gd name="connsiteY1" fmla="*/ 0 h 2370991"/>
              <a:gd name="connsiteX2" fmla="*/ 4760685 w 4760685"/>
              <a:gd name="connsiteY2" fmla="*/ 98823 h 2370991"/>
              <a:gd name="connsiteX3" fmla="*/ 4760685 w 4760685"/>
              <a:gd name="connsiteY3" fmla="*/ 2272168 h 2370991"/>
              <a:gd name="connsiteX4" fmla="*/ 4661862 w 4760685"/>
              <a:gd name="connsiteY4" fmla="*/ 2370991 h 2370991"/>
              <a:gd name="connsiteX5" fmla="*/ 98823 w 4760685"/>
              <a:gd name="connsiteY5" fmla="*/ 2370991 h 2370991"/>
              <a:gd name="connsiteX6" fmla="*/ 0 w 4760685"/>
              <a:gd name="connsiteY6" fmla="*/ 2272168 h 2370991"/>
              <a:gd name="connsiteX7" fmla="*/ 0 w 4760685"/>
              <a:gd name="connsiteY7" fmla="*/ 98823 h 2370991"/>
              <a:gd name="connsiteX8" fmla="*/ 98823 w 4760685"/>
              <a:gd name="connsiteY8" fmla="*/ 0 h 237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685" h="2370991">
                <a:moveTo>
                  <a:pt x="98823" y="0"/>
                </a:moveTo>
                <a:lnTo>
                  <a:pt x="4661862" y="0"/>
                </a:lnTo>
                <a:cubicBezTo>
                  <a:pt x="4716440" y="0"/>
                  <a:pt x="4760685" y="44245"/>
                  <a:pt x="4760685" y="98823"/>
                </a:cubicBezTo>
                <a:lnTo>
                  <a:pt x="4760685" y="2272168"/>
                </a:lnTo>
                <a:cubicBezTo>
                  <a:pt x="4760685" y="2326746"/>
                  <a:pt x="4716440" y="2370991"/>
                  <a:pt x="4661862" y="2370991"/>
                </a:cubicBezTo>
                <a:lnTo>
                  <a:pt x="98823" y="2370991"/>
                </a:lnTo>
                <a:cubicBezTo>
                  <a:pt x="44245" y="2370991"/>
                  <a:pt x="0" y="2326746"/>
                  <a:pt x="0" y="2272168"/>
                </a:cubicBezTo>
                <a:lnTo>
                  <a:pt x="0" y="98823"/>
                </a:lnTo>
                <a:cubicBezTo>
                  <a:pt x="0" y="44245"/>
                  <a:pt x="44245" y="0"/>
                  <a:pt x="98823"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1" name="Picture Placeholder 10"/>
          <p:cNvSpPr>
            <a:spLocks noGrp="1"/>
          </p:cNvSpPr>
          <p:nvPr>
            <p:ph type="pic" sz="quarter" idx="13"/>
          </p:nvPr>
        </p:nvSpPr>
        <p:spPr>
          <a:xfrm>
            <a:off x="6096001" y="1058009"/>
            <a:ext cx="5167086" cy="3357774"/>
          </a:xfrm>
          <a:custGeom>
            <a:avLst/>
            <a:gdLst>
              <a:gd name="connsiteX0" fmla="*/ 139952 w 5167086"/>
              <a:gd name="connsiteY0" fmla="*/ 0 h 3357774"/>
              <a:gd name="connsiteX1" fmla="*/ 5027134 w 5167086"/>
              <a:gd name="connsiteY1" fmla="*/ 0 h 3357774"/>
              <a:gd name="connsiteX2" fmla="*/ 5167086 w 5167086"/>
              <a:gd name="connsiteY2" fmla="*/ 139952 h 3357774"/>
              <a:gd name="connsiteX3" fmla="*/ 5167086 w 5167086"/>
              <a:gd name="connsiteY3" fmla="*/ 3217822 h 3357774"/>
              <a:gd name="connsiteX4" fmla="*/ 5027134 w 5167086"/>
              <a:gd name="connsiteY4" fmla="*/ 3357774 h 3357774"/>
              <a:gd name="connsiteX5" fmla="*/ 139952 w 5167086"/>
              <a:gd name="connsiteY5" fmla="*/ 3357774 h 3357774"/>
              <a:gd name="connsiteX6" fmla="*/ 0 w 5167086"/>
              <a:gd name="connsiteY6" fmla="*/ 3217822 h 3357774"/>
              <a:gd name="connsiteX7" fmla="*/ 0 w 5167086"/>
              <a:gd name="connsiteY7" fmla="*/ 139952 h 3357774"/>
              <a:gd name="connsiteX8" fmla="*/ 139952 w 5167086"/>
              <a:gd name="connsiteY8" fmla="*/ 0 h 335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7086" h="3357774">
                <a:moveTo>
                  <a:pt x="139952" y="0"/>
                </a:moveTo>
                <a:lnTo>
                  <a:pt x="5027134" y="0"/>
                </a:lnTo>
                <a:cubicBezTo>
                  <a:pt x="5104427" y="0"/>
                  <a:pt x="5167086" y="62659"/>
                  <a:pt x="5167086" y="139952"/>
                </a:cubicBezTo>
                <a:lnTo>
                  <a:pt x="5167086" y="3217822"/>
                </a:lnTo>
                <a:cubicBezTo>
                  <a:pt x="5167086" y="3295115"/>
                  <a:pt x="5104427" y="3357774"/>
                  <a:pt x="5027134" y="3357774"/>
                </a:cubicBezTo>
                <a:lnTo>
                  <a:pt x="139952" y="3357774"/>
                </a:lnTo>
                <a:cubicBezTo>
                  <a:pt x="62659" y="3357774"/>
                  <a:pt x="0" y="3295115"/>
                  <a:pt x="0" y="3217822"/>
                </a:cubicBezTo>
                <a:lnTo>
                  <a:pt x="0" y="139952"/>
                </a:lnTo>
                <a:cubicBezTo>
                  <a:pt x="0" y="62659"/>
                  <a:pt x="62659" y="0"/>
                  <a:pt x="139952"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15" name="Picture Placeholder 14"/>
          <p:cNvSpPr>
            <a:spLocks noGrp="1"/>
          </p:cNvSpPr>
          <p:nvPr>
            <p:ph type="pic" sz="quarter" idx="15"/>
          </p:nvPr>
        </p:nvSpPr>
        <p:spPr>
          <a:xfrm>
            <a:off x="9059079" y="1643250"/>
            <a:ext cx="2422247" cy="3635998"/>
          </a:xfrm>
          <a:custGeom>
            <a:avLst/>
            <a:gdLst>
              <a:gd name="connsiteX0" fmla="*/ 88460 w 2422247"/>
              <a:gd name="connsiteY0" fmla="*/ 0 h 3635998"/>
              <a:gd name="connsiteX1" fmla="*/ 2333787 w 2422247"/>
              <a:gd name="connsiteY1" fmla="*/ 0 h 3635998"/>
              <a:gd name="connsiteX2" fmla="*/ 2422247 w 2422247"/>
              <a:gd name="connsiteY2" fmla="*/ 88460 h 3635998"/>
              <a:gd name="connsiteX3" fmla="*/ 2422247 w 2422247"/>
              <a:gd name="connsiteY3" fmla="*/ 3547538 h 3635998"/>
              <a:gd name="connsiteX4" fmla="*/ 2333787 w 2422247"/>
              <a:gd name="connsiteY4" fmla="*/ 3635998 h 3635998"/>
              <a:gd name="connsiteX5" fmla="*/ 88460 w 2422247"/>
              <a:gd name="connsiteY5" fmla="*/ 3635998 h 3635998"/>
              <a:gd name="connsiteX6" fmla="*/ 0 w 2422247"/>
              <a:gd name="connsiteY6" fmla="*/ 3547538 h 3635998"/>
              <a:gd name="connsiteX7" fmla="*/ 0 w 2422247"/>
              <a:gd name="connsiteY7" fmla="*/ 88460 h 3635998"/>
              <a:gd name="connsiteX8" fmla="*/ 88460 w 2422247"/>
              <a:gd name="connsiteY8" fmla="*/ 0 h 363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2247" h="3635998">
                <a:moveTo>
                  <a:pt x="88460" y="0"/>
                </a:moveTo>
                <a:lnTo>
                  <a:pt x="2333787" y="0"/>
                </a:lnTo>
                <a:cubicBezTo>
                  <a:pt x="2382642" y="0"/>
                  <a:pt x="2422247" y="39605"/>
                  <a:pt x="2422247" y="88460"/>
                </a:cubicBezTo>
                <a:lnTo>
                  <a:pt x="2422247" y="3547538"/>
                </a:lnTo>
                <a:cubicBezTo>
                  <a:pt x="2422247" y="3596393"/>
                  <a:pt x="2382642" y="3635998"/>
                  <a:pt x="2333787" y="3635998"/>
                </a:cubicBezTo>
                <a:lnTo>
                  <a:pt x="88460" y="3635998"/>
                </a:lnTo>
                <a:cubicBezTo>
                  <a:pt x="39605" y="3635998"/>
                  <a:pt x="0" y="3596393"/>
                  <a:pt x="0" y="3547538"/>
                </a:cubicBezTo>
                <a:lnTo>
                  <a:pt x="0" y="88460"/>
                </a:lnTo>
                <a:cubicBezTo>
                  <a:pt x="0" y="39605"/>
                  <a:pt x="39605" y="0"/>
                  <a:pt x="88460"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endParaRPr lang="en-US" dirty="0"/>
          </a:p>
        </p:txBody>
      </p:sp>
      <p:sp>
        <p:nvSpPr>
          <p:cNvPr id="13" name="Picture Placeholder 12"/>
          <p:cNvSpPr>
            <a:spLocks noGrp="1"/>
          </p:cNvSpPr>
          <p:nvPr>
            <p:ph type="pic" sz="quarter" idx="14"/>
          </p:nvPr>
        </p:nvSpPr>
        <p:spPr>
          <a:xfrm>
            <a:off x="7454430" y="1347892"/>
            <a:ext cx="2815772" cy="4226712"/>
          </a:xfrm>
          <a:custGeom>
            <a:avLst/>
            <a:gdLst>
              <a:gd name="connsiteX0" fmla="*/ 102832 w 2815772"/>
              <a:gd name="connsiteY0" fmla="*/ 0 h 4226712"/>
              <a:gd name="connsiteX1" fmla="*/ 2712940 w 2815772"/>
              <a:gd name="connsiteY1" fmla="*/ 0 h 4226712"/>
              <a:gd name="connsiteX2" fmla="*/ 2815772 w 2815772"/>
              <a:gd name="connsiteY2" fmla="*/ 102832 h 4226712"/>
              <a:gd name="connsiteX3" fmla="*/ 2815772 w 2815772"/>
              <a:gd name="connsiteY3" fmla="*/ 4123880 h 4226712"/>
              <a:gd name="connsiteX4" fmla="*/ 2712940 w 2815772"/>
              <a:gd name="connsiteY4" fmla="*/ 4226712 h 4226712"/>
              <a:gd name="connsiteX5" fmla="*/ 102832 w 2815772"/>
              <a:gd name="connsiteY5" fmla="*/ 4226712 h 4226712"/>
              <a:gd name="connsiteX6" fmla="*/ 0 w 2815772"/>
              <a:gd name="connsiteY6" fmla="*/ 4123880 h 4226712"/>
              <a:gd name="connsiteX7" fmla="*/ 0 w 2815772"/>
              <a:gd name="connsiteY7" fmla="*/ 102832 h 4226712"/>
              <a:gd name="connsiteX8" fmla="*/ 102832 w 2815772"/>
              <a:gd name="connsiteY8" fmla="*/ 0 h 422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5772" h="4226712">
                <a:moveTo>
                  <a:pt x="102832" y="0"/>
                </a:moveTo>
                <a:lnTo>
                  <a:pt x="2712940" y="0"/>
                </a:lnTo>
                <a:cubicBezTo>
                  <a:pt x="2769733" y="0"/>
                  <a:pt x="2815772" y="46039"/>
                  <a:pt x="2815772" y="102832"/>
                </a:cubicBezTo>
                <a:lnTo>
                  <a:pt x="2815772" y="4123880"/>
                </a:lnTo>
                <a:cubicBezTo>
                  <a:pt x="2815772" y="4180673"/>
                  <a:pt x="2769733" y="4226712"/>
                  <a:pt x="2712940" y="4226712"/>
                </a:cubicBezTo>
                <a:lnTo>
                  <a:pt x="102832" y="4226712"/>
                </a:lnTo>
                <a:cubicBezTo>
                  <a:pt x="46039" y="4226712"/>
                  <a:pt x="0" y="4180673"/>
                  <a:pt x="0" y="4123880"/>
                </a:cubicBezTo>
                <a:lnTo>
                  <a:pt x="0" y="102832"/>
                </a:lnTo>
                <a:cubicBezTo>
                  <a:pt x="0" y="46039"/>
                  <a:pt x="46039" y="0"/>
                  <a:pt x="102832" y="0"/>
                </a:cubicBezTo>
                <a:close/>
              </a:path>
            </a:pathLst>
          </a:custGeom>
          <a:pattFill prst="pct5">
            <a:fgClr>
              <a:srgbClr val="FF0000"/>
            </a:fgClr>
            <a:bgClr>
              <a:schemeClr val="bg1"/>
            </a:bgClr>
          </a:pattFill>
          <a:effectLst>
            <a:outerShdw blurRad="381000" dist="50800" dir="5400000" algn="ctr" rotWithShape="0">
              <a:srgbClr val="001132">
                <a:alpha val="23000"/>
              </a:srgbClr>
            </a:outerShdw>
          </a:effectLst>
        </p:spPr>
        <p:txBody>
          <a:bodyPr wrap="square">
            <a:noAutofit/>
          </a:bodyPr>
          <a:lstStyle>
            <a:lvl1pPr>
              <a:defRPr sz="1200"/>
            </a:lvl1pPr>
          </a:lstStyle>
          <a:p>
            <a:endParaRPr lang="en-US" dirty="0"/>
          </a:p>
        </p:txBody>
      </p:sp>
      <p:sp>
        <p:nvSpPr>
          <p:cNvPr id="9" name="Picture Placeholder 8"/>
          <p:cNvSpPr>
            <a:spLocks noGrp="1"/>
          </p:cNvSpPr>
          <p:nvPr>
            <p:ph type="pic" sz="quarter" idx="13"/>
          </p:nvPr>
        </p:nvSpPr>
        <p:spPr>
          <a:xfrm>
            <a:off x="5654659" y="1140915"/>
            <a:ext cx="3091543" cy="4640668"/>
          </a:xfrm>
          <a:custGeom>
            <a:avLst/>
            <a:gdLst>
              <a:gd name="connsiteX0" fmla="*/ 112903 w 3091543"/>
              <a:gd name="connsiteY0" fmla="*/ 0 h 4640668"/>
              <a:gd name="connsiteX1" fmla="*/ 2978640 w 3091543"/>
              <a:gd name="connsiteY1" fmla="*/ 0 h 4640668"/>
              <a:gd name="connsiteX2" fmla="*/ 3091543 w 3091543"/>
              <a:gd name="connsiteY2" fmla="*/ 112903 h 4640668"/>
              <a:gd name="connsiteX3" fmla="*/ 3091543 w 3091543"/>
              <a:gd name="connsiteY3" fmla="*/ 4527765 h 4640668"/>
              <a:gd name="connsiteX4" fmla="*/ 2978640 w 3091543"/>
              <a:gd name="connsiteY4" fmla="*/ 4640668 h 4640668"/>
              <a:gd name="connsiteX5" fmla="*/ 112903 w 3091543"/>
              <a:gd name="connsiteY5" fmla="*/ 4640668 h 4640668"/>
              <a:gd name="connsiteX6" fmla="*/ 0 w 3091543"/>
              <a:gd name="connsiteY6" fmla="*/ 4527765 h 4640668"/>
              <a:gd name="connsiteX7" fmla="*/ 0 w 3091543"/>
              <a:gd name="connsiteY7" fmla="*/ 112903 h 4640668"/>
              <a:gd name="connsiteX8" fmla="*/ 112903 w 3091543"/>
              <a:gd name="connsiteY8" fmla="*/ 0 h 46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1543" h="4640668">
                <a:moveTo>
                  <a:pt x="112903" y="0"/>
                </a:moveTo>
                <a:lnTo>
                  <a:pt x="2978640" y="0"/>
                </a:lnTo>
                <a:cubicBezTo>
                  <a:pt x="3040995" y="0"/>
                  <a:pt x="3091543" y="50548"/>
                  <a:pt x="3091543" y="112903"/>
                </a:cubicBezTo>
                <a:lnTo>
                  <a:pt x="3091543" y="4527765"/>
                </a:lnTo>
                <a:cubicBezTo>
                  <a:pt x="3091543" y="4590120"/>
                  <a:pt x="3040995" y="4640668"/>
                  <a:pt x="2978640" y="4640668"/>
                </a:cubicBezTo>
                <a:lnTo>
                  <a:pt x="112903" y="4640668"/>
                </a:lnTo>
                <a:cubicBezTo>
                  <a:pt x="50548" y="4640668"/>
                  <a:pt x="0" y="4590120"/>
                  <a:pt x="0" y="4527765"/>
                </a:cubicBezTo>
                <a:lnTo>
                  <a:pt x="0" y="112903"/>
                </a:lnTo>
                <a:cubicBezTo>
                  <a:pt x="0" y="50548"/>
                  <a:pt x="50548" y="0"/>
                  <a:pt x="112903" y="0"/>
                </a:cubicBezTo>
                <a:close/>
              </a:path>
            </a:pathLst>
          </a:custGeom>
          <a:pattFill prst="pct5">
            <a:fgClr>
              <a:srgbClr val="FF0000"/>
            </a:fgClr>
            <a:bgClr>
              <a:schemeClr val="bg1"/>
            </a:bgClr>
          </a:pattFill>
          <a:effectLst>
            <a:outerShdw blurRad="381000" dist="50800" dir="21540000" algn="ctr" rotWithShape="0">
              <a:srgbClr val="001132">
                <a:alpha val="23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077174" y="987828"/>
            <a:ext cx="4886100" cy="4882342"/>
          </a:xfrm>
          <a:custGeom>
            <a:avLst/>
            <a:gdLst>
              <a:gd name="connsiteX0" fmla="*/ 1191541 w 4886100"/>
              <a:gd name="connsiteY0" fmla="*/ 2499262 h 4882342"/>
              <a:gd name="connsiteX1" fmla="*/ 2383080 w 4886100"/>
              <a:gd name="connsiteY1" fmla="*/ 2499262 h 4882342"/>
              <a:gd name="connsiteX2" fmla="*/ 2383080 w 4886100"/>
              <a:gd name="connsiteY2" fmla="*/ 3690802 h 4882342"/>
              <a:gd name="connsiteX3" fmla="*/ 1191540 w 4886100"/>
              <a:gd name="connsiteY3" fmla="*/ 4882342 h 4882342"/>
              <a:gd name="connsiteX4" fmla="*/ 0 w 4886100"/>
              <a:gd name="connsiteY4" fmla="*/ 3690802 h 4882342"/>
              <a:gd name="connsiteX5" fmla="*/ 1 w 4886100"/>
              <a:gd name="connsiteY5" fmla="*/ 3690802 h 4882342"/>
              <a:gd name="connsiteX6" fmla="*/ 1191541 w 4886100"/>
              <a:gd name="connsiteY6" fmla="*/ 2499262 h 4882342"/>
              <a:gd name="connsiteX7" fmla="*/ 2503020 w 4886100"/>
              <a:gd name="connsiteY7" fmla="*/ 2499261 h 4882342"/>
              <a:gd name="connsiteX8" fmla="*/ 3694559 w 4886100"/>
              <a:gd name="connsiteY8" fmla="*/ 2499261 h 4882342"/>
              <a:gd name="connsiteX9" fmla="*/ 4886099 w 4886100"/>
              <a:gd name="connsiteY9" fmla="*/ 3690801 h 4882342"/>
              <a:gd name="connsiteX10" fmla="*/ 4886100 w 4886100"/>
              <a:gd name="connsiteY10" fmla="*/ 3690801 h 4882342"/>
              <a:gd name="connsiteX11" fmla="*/ 3694560 w 4886100"/>
              <a:gd name="connsiteY11" fmla="*/ 4882341 h 4882342"/>
              <a:gd name="connsiteX12" fmla="*/ 2503020 w 4886100"/>
              <a:gd name="connsiteY12" fmla="*/ 3690801 h 4882342"/>
              <a:gd name="connsiteX13" fmla="*/ 1191540 w 4886100"/>
              <a:gd name="connsiteY13" fmla="*/ 1 h 4882342"/>
              <a:gd name="connsiteX14" fmla="*/ 2383080 w 4886100"/>
              <a:gd name="connsiteY14" fmla="*/ 1191541 h 4882342"/>
              <a:gd name="connsiteX15" fmla="*/ 2383080 w 4886100"/>
              <a:gd name="connsiteY15" fmla="*/ 2383081 h 4882342"/>
              <a:gd name="connsiteX16" fmla="*/ 1191541 w 4886100"/>
              <a:gd name="connsiteY16" fmla="*/ 2383081 h 4882342"/>
              <a:gd name="connsiteX17" fmla="*/ 1 w 4886100"/>
              <a:gd name="connsiteY17" fmla="*/ 1191541 h 4882342"/>
              <a:gd name="connsiteX18" fmla="*/ 0 w 4886100"/>
              <a:gd name="connsiteY18" fmla="*/ 1191541 h 4882342"/>
              <a:gd name="connsiteX19" fmla="*/ 1191540 w 4886100"/>
              <a:gd name="connsiteY19" fmla="*/ 1 h 4882342"/>
              <a:gd name="connsiteX20" fmla="*/ 3694560 w 4886100"/>
              <a:gd name="connsiteY20" fmla="*/ 0 h 4882342"/>
              <a:gd name="connsiteX21" fmla="*/ 4886100 w 4886100"/>
              <a:gd name="connsiteY21" fmla="*/ 1191540 h 4882342"/>
              <a:gd name="connsiteX22" fmla="*/ 4886099 w 4886100"/>
              <a:gd name="connsiteY22" fmla="*/ 1191540 h 4882342"/>
              <a:gd name="connsiteX23" fmla="*/ 3694559 w 4886100"/>
              <a:gd name="connsiteY23" fmla="*/ 2383080 h 4882342"/>
              <a:gd name="connsiteX24" fmla="*/ 2503020 w 4886100"/>
              <a:gd name="connsiteY24" fmla="*/ 2383080 h 4882342"/>
              <a:gd name="connsiteX25" fmla="*/ 2503020 w 4886100"/>
              <a:gd name="connsiteY25" fmla="*/ 1191540 h 4882342"/>
              <a:gd name="connsiteX26" fmla="*/ 3694560 w 4886100"/>
              <a:gd name="connsiteY26" fmla="*/ 0 h 488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86100" h="4882342">
                <a:moveTo>
                  <a:pt x="1191541" y="2499262"/>
                </a:moveTo>
                <a:lnTo>
                  <a:pt x="2383080" y="2499262"/>
                </a:lnTo>
                <a:lnTo>
                  <a:pt x="2383080" y="3690802"/>
                </a:lnTo>
                <a:cubicBezTo>
                  <a:pt x="2383080" y="4348871"/>
                  <a:pt x="1849609" y="4882342"/>
                  <a:pt x="1191540" y="4882342"/>
                </a:cubicBezTo>
                <a:cubicBezTo>
                  <a:pt x="533471" y="4882342"/>
                  <a:pt x="0" y="4348871"/>
                  <a:pt x="0" y="3690802"/>
                </a:cubicBezTo>
                <a:lnTo>
                  <a:pt x="1" y="3690802"/>
                </a:lnTo>
                <a:cubicBezTo>
                  <a:pt x="1" y="3032733"/>
                  <a:pt x="533472" y="2499262"/>
                  <a:pt x="1191541" y="2499262"/>
                </a:cubicBezTo>
                <a:close/>
                <a:moveTo>
                  <a:pt x="2503020" y="2499261"/>
                </a:moveTo>
                <a:lnTo>
                  <a:pt x="3694559" y="2499261"/>
                </a:lnTo>
                <a:cubicBezTo>
                  <a:pt x="4352628" y="2499261"/>
                  <a:pt x="4886099" y="3032732"/>
                  <a:pt x="4886099" y="3690801"/>
                </a:cubicBezTo>
                <a:lnTo>
                  <a:pt x="4886100" y="3690801"/>
                </a:lnTo>
                <a:cubicBezTo>
                  <a:pt x="4886100" y="4348870"/>
                  <a:pt x="4352629" y="4882341"/>
                  <a:pt x="3694560" y="4882341"/>
                </a:cubicBezTo>
                <a:cubicBezTo>
                  <a:pt x="3036491" y="4882341"/>
                  <a:pt x="2503020" y="4348870"/>
                  <a:pt x="2503020" y="3690801"/>
                </a:cubicBezTo>
                <a:close/>
                <a:moveTo>
                  <a:pt x="1191540" y="1"/>
                </a:moveTo>
                <a:cubicBezTo>
                  <a:pt x="1849609" y="1"/>
                  <a:pt x="2383080" y="533472"/>
                  <a:pt x="2383080" y="1191541"/>
                </a:cubicBezTo>
                <a:lnTo>
                  <a:pt x="2383080" y="2383081"/>
                </a:lnTo>
                <a:lnTo>
                  <a:pt x="1191541" y="2383081"/>
                </a:lnTo>
                <a:cubicBezTo>
                  <a:pt x="533472" y="2383081"/>
                  <a:pt x="1" y="1849610"/>
                  <a:pt x="1" y="1191541"/>
                </a:cubicBezTo>
                <a:lnTo>
                  <a:pt x="0" y="1191541"/>
                </a:lnTo>
                <a:cubicBezTo>
                  <a:pt x="0" y="533472"/>
                  <a:pt x="533471" y="1"/>
                  <a:pt x="1191540" y="1"/>
                </a:cubicBezTo>
                <a:close/>
                <a:moveTo>
                  <a:pt x="3694560" y="0"/>
                </a:moveTo>
                <a:cubicBezTo>
                  <a:pt x="4352629" y="0"/>
                  <a:pt x="4886100" y="533471"/>
                  <a:pt x="4886100" y="1191540"/>
                </a:cubicBezTo>
                <a:lnTo>
                  <a:pt x="4886099" y="1191540"/>
                </a:lnTo>
                <a:cubicBezTo>
                  <a:pt x="4886099" y="1849609"/>
                  <a:pt x="4352628" y="2383080"/>
                  <a:pt x="3694559" y="2383080"/>
                </a:cubicBezTo>
                <a:lnTo>
                  <a:pt x="2503020" y="2383080"/>
                </a:lnTo>
                <a:lnTo>
                  <a:pt x="2503020" y="1191540"/>
                </a:lnTo>
                <a:cubicBezTo>
                  <a:pt x="2503020" y="533471"/>
                  <a:pt x="3036491" y="0"/>
                  <a:pt x="3694560" y="0"/>
                </a:cubicBezTo>
                <a:close/>
              </a:path>
            </a:pathLst>
          </a:custGeom>
          <a:pattFill prst="pct5">
            <a:fgClr>
              <a:srgbClr val="FF0000"/>
            </a:fgClr>
            <a:bgClr>
              <a:schemeClr val="bg1"/>
            </a:bgClr>
          </a:pattFill>
          <a:effectLst>
            <a:outerShdw blurRad="381000" dist="50800" dir="5400000" algn="ctr" rotWithShape="0">
              <a:srgbClr val="001132">
                <a:alpha val="25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3" name="Rectangle 2"/>
          <p:cNvSpPr/>
          <p:nvPr userDrawn="1"/>
        </p:nvSpPr>
        <p:spPr>
          <a:xfrm>
            <a:off x="9043988" y="0"/>
            <a:ext cx="314801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3"/>
          </p:nvPr>
        </p:nvSpPr>
        <p:spPr>
          <a:xfrm>
            <a:off x="6880317" y="692942"/>
            <a:ext cx="5311681" cy="5472115"/>
          </a:xfrm>
          <a:custGeom>
            <a:avLst/>
            <a:gdLst>
              <a:gd name="connsiteX0" fmla="*/ 1535021 w 5311681"/>
              <a:gd name="connsiteY0" fmla="*/ 2 h 5472115"/>
              <a:gd name="connsiteX1" fmla="*/ 5311681 w 5311681"/>
              <a:gd name="connsiteY1" fmla="*/ 2 h 5472115"/>
              <a:gd name="connsiteX2" fmla="*/ 5311681 w 5311681"/>
              <a:gd name="connsiteY2" fmla="*/ 5472115 h 5472115"/>
              <a:gd name="connsiteX3" fmla="*/ 1535021 w 5311681"/>
              <a:gd name="connsiteY3" fmla="*/ 5472115 h 5472115"/>
              <a:gd name="connsiteX4" fmla="*/ 105249 w 5311681"/>
              <a:gd name="connsiteY4" fmla="*/ 0 h 5472115"/>
              <a:gd name="connsiteX5" fmla="*/ 1402947 w 5311681"/>
              <a:gd name="connsiteY5" fmla="*/ 0 h 5472115"/>
              <a:gd name="connsiteX6" fmla="*/ 1402947 w 5311681"/>
              <a:gd name="connsiteY6" fmla="*/ 5472113 h 5472115"/>
              <a:gd name="connsiteX7" fmla="*/ 105249 w 5311681"/>
              <a:gd name="connsiteY7" fmla="*/ 5472113 h 5472115"/>
              <a:gd name="connsiteX8" fmla="*/ 0 w 5311681"/>
              <a:gd name="connsiteY8" fmla="*/ 5366864 h 5472115"/>
              <a:gd name="connsiteX9" fmla="*/ 0 w 5311681"/>
              <a:gd name="connsiteY9" fmla="*/ 105249 h 5472115"/>
              <a:gd name="connsiteX10" fmla="*/ 105249 w 5311681"/>
              <a:gd name="connsiteY10" fmla="*/ 0 h 547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1681" h="5472115">
                <a:moveTo>
                  <a:pt x="1535021" y="2"/>
                </a:moveTo>
                <a:lnTo>
                  <a:pt x="5311681" y="2"/>
                </a:lnTo>
                <a:lnTo>
                  <a:pt x="5311681" y="5472115"/>
                </a:lnTo>
                <a:lnTo>
                  <a:pt x="1535021" y="5472115"/>
                </a:lnTo>
                <a:close/>
                <a:moveTo>
                  <a:pt x="105249" y="0"/>
                </a:moveTo>
                <a:lnTo>
                  <a:pt x="1402947" y="0"/>
                </a:lnTo>
                <a:lnTo>
                  <a:pt x="1402947" y="5472113"/>
                </a:lnTo>
                <a:lnTo>
                  <a:pt x="105249" y="5472113"/>
                </a:lnTo>
                <a:cubicBezTo>
                  <a:pt x="47122" y="5472113"/>
                  <a:pt x="0" y="5424991"/>
                  <a:pt x="0" y="5366864"/>
                </a:cubicBezTo>
                <a:lnTo>
                  <a:pt x="0" y="105249"/>
                </a:lnTo>
                <a:cubicBezTo>
                  <a:pt x="0" y="47122"/>
                  <a:pt x="47122" y="0"/>
                  <a:pt x="105249"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1055206" y="1041400"/>
            <a:ext cx="4775202" cy="4775202"/>
          </a:xfrm>
          <a:custGeom>
            <a:avLst/>
            <a:gdLst>
              <a:gd name="connsiteX0" fmla="*/ 2387602 w 4775202"/>
              <a:gd name="connsiteY0" fmla="*/ 0 h 4775202"/>
              <a:gd name="connsiteX1" fmla="*/ 4775202 w 4775202"/>
              <a:gd name="connsiteY1" fmla="*/ 0 h 4775202"/>
              <a:gd name="connsiteX2" fmla="*/ 4775202 w 4775202"/>
              <a:gd name="connsiteY2" fmla="*/ 2387601 h 4775202"/>
              <a:gd name="connsiteX3" fmla="*/ 2387601 w 4775202"/>
              <a:gd name="connsiteY3" fmla="*/ 4775202 h 4775202"/>
              <a:gd name="connsiteX4" fmla="*/ 0 w 4775202"/>
              <a:gd name="connsiteY4" fmla="*/ 2387601 h 4775202"/>
              <a:gd name="connsiteX5" fmla="*/ 1 w 4775202"/>
              <a:gd name="connsiteY5" fmla="*/ 2387601 h 4775202"/>
              <a:gd name="connsiteX6" fmla="*/ 2387602 w 4775202"/>
              <a:gd name="connsiteY6" fmla="*/ 0 h 477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5202" h="4775202">
                <a:moveTo>
                  <a:pt x="2387602" y="0"/>
                </a:moveTo>
                <a:lnTo>
                  <a:pt x="4775202" y="0"/>
                </a:lnTo>
                <a:lnTo>
                  <a:pt x="4775202" y="2387601"/>
                </a:lnTo>
                <a:cubicBezTo>
                  <a:pt x="4775202" y="3706237"/>
                  <a:pt x="3706237" y="4775202"/>
                  <a:pt x="2387601" y="4775202"/>
                </a:cubicBezTo>
                <a:cubicBezTo>
                  <a:pt x="1068965" y="4775202"/>
                  <a:pt x="0" y="3706237"/>
                  <a:pt x="0" y="2387601"/>
                </a:cubicBezTo>
                <a:lnTo>
                  <a:pt x="1" y="2387601"/>
                </a:lnTo>
                <a:cubicBezTo>
                  <a:pt x="1" y="1068965"/>
                  <a:pt x="1068966" y="0"/>
                  <a:pt x="2387602"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7" name="Graphic 22"/>
          <p:cNvSpPr/>
          <p:nvPr userDrawn="1"/>
        </p:nvSpPr>
        <p:spPr>
          <a:xfrm>
            <a:off x="0" y="3838479"/>
            <a:ext cx="4543425" cy="3052857"/>
          </a:xfrm>
          <a:custGeom>
            <a:avLst/>
            <a:gdLst>
              <a:gd name="connsiteX0" fmla="*/ 0 w 6938962"/>
              <a:gd name="connsiteY0" fmla="*/ 4662488 h 4662487"/>
              <a:gd name="connsiteX1" fmla="*/ 0 w 6938962"/>
              <a:gd name="connsiteY1" fmla="*/ 0 h 4662487"/>
              <a:gd name="connsiteX2" fmla="*/ 6938963 w 6938962"/>
              <a:gd name="connsiteY2" fmla="*/ 4662488 h 4662487"/>
              <a:gd name="connsiteX3" fmla="*/ 0 w 6938962"/>
              <a:gd name="connsiteY3" fmla="*/ 4662488 h 4662487"/>
            </a:gdLst>
            <a:ahLst/>
            <a:cxnLst>
              <a:cxn ang="0">
                <a:pos x="connsiteX0" y="connsiteY0"/>
              </a:cxn>
              <a:cxn ang="0">
                <a:pos x="connsiteX1" y="connsiteY1"/>
              </a:cxn>
              <a:cxn ang="0">
                <a:pos x="connsiteX2" y="connsiteY2"/>
              </a:cxn>
              <a:cxn ang="0">
                <a:pos x="connsiteX3" y="connsiteY3"/>
              </a:cxn>
            </a:cxnLst>
            <a:rect l="l" t="t" r="r" b="b"/>
            <a:pathLst>
              <a:path w="6938962" h="4662487">
                <a:moveTo>
                  <a:pt x="0" y="4662488"/>
                </a:moveTo>
                <a:lnTo>
                  <a:pt x="0" y="0"/>
                </a:lnTo>
                <a:cubicBezTo>
                  <a:pt x="381000" y="3710940"/>
                  <a:pt x="4784722" y="4654553"/>
                  <a:pt x="6938963" y="4662488"/>
                </a:cubicBezTo>
                <a:lnTo>
                  <a:pt x="0" y="4662488"/>
                </a:lnTo>
                <a:close/>
              </a:path>
            </a:pathLst>
          </a:custGeom>
          <a:solidFill>
            <a:srgbClr val="001132"/>
          </a:solidFill>
          <a:ln w="9525" cap="flat">
            <a:noFill/>
            <a:prstDash val="solid"/>
            <a:miter/>
          </a:ln>
        </p:spPr>
        <p:txBody>
          <a:bodyPr rtlCol="0" anchor="ctr"/>
          <a:lstStyle/>
          <a:p>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6588383" y="0"/>
            <a:ext cx="5603617" cy="6857998"/>
          </a:xfrm>
          <a:custGeom>
            <a:avLst/>
            <a:gdLst>
              <a:gd name="connsiteX0" fmla="*/ 5603617 w 5603617"/>
              <a:gd name="connsiteY0" fmla="*/ 1947915 h 6857998"/>
              <a:gd name="connsiteX1" fmla="*/ 5595681 w 5603617"/>
              <a:gd name="connsiteY1" fmla="*/ 6857998 h 6857998"/>
              <a:gd name="connsiteX2" fmla="*/ 415381 w 5603617"/>
              <a:gd name="connsiteY2" fmla="*/ 6857998 h 6857998"/>
              <a:gd name="connsiteX3" fmla="*/ 4550861 w 5603617"/>
              <a:gd name="connsiteY3" fmla="*/ 0 h 6857998"/>
              <a:gd name="connsiteX4" fmla="*/ 5593562 w 5603617"/>
              <a:gd name="connsiteY4" fmla="*/ 0 h 6857998"/>
              <a:gd name="connsiteX5" fmla="*/ 5593562 w 5603617"/>
              <a:gd name="connsiteY5" fmla="*/ 1663740 h 6857998"/>
              <a:gd name="connsiteX6" fmla="*/ 2796781 w 5603617"/>
              <a:gd name="connsiteY6" fmla="*/ 4316479 h 6857998"/>
              <a:gd name="connsiteX7" fmla="*/ 0 w 5603617"/>
              <a:gd name="connsiteY7" fmla="*/ 4316479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3617" h="6857998">
                <a:moveTo>
                  <a:pt x="5603617" y="1947915"/>
                </a:moveTo>
                <a:lnTo>
                  <a:pt x="5595681" y="6857998"/>
                </a:lnTo>
                <a:lnTo>
                  <a:pt x="415381" y="6857998"/>
                </a:lnTo>
                <a:close/>
                <a:moveTo>
                  <a:pt x="4550861" y="0"/>
                </a:moveTo>
                <a:lnTo>
                  <a:pt x="5593562" y="0"/>
                </a:lnTo>
                <a:lnTo>
                  <a:pt x="5593562" y="1663740"/>
                </a:lnTo>
                <a:lnTo>
                  <a:pt x="2796781" y="4316479"/>
                </a:lnTo>
                <a:lnTo>
                  <a:pt x="0" y="4316479"/>
                </a:lnTo>
                <a:close/>
              </a:path>
            </a:pathLst>
          </a:custGeom>
          <a:pattFill prst="pct5">
            <a:fgClr>
              <a:srgbClr val="FF0000"/>
            </a:fgClr>
            <a:bgClr>
              <a:schemeClr val="bg1"/>
            </a:bgClr>
          </a:pattFill>
          <a:effectLst>
            <a:outerShdw blurRad="304800" dist="50800" dir="12000000" algn="ctr" rotWithShape="0">
              <a:srgbClr val="001132">
                <a:alpha val="15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6" name="Rectangle 5"/>
          <p:cNvSpPr/>
          <p:nvPr userDrawn="1"/>
        </p:nvSpPr>
        <p:spPr>
          <a:xfrm>
            <a:off x="0" y="0"/>
            <a:ext cx="4034972" cy="6858000"/>
          </a:xfrm>
          <a:prstGeom prst="rect">
            <a:avLst/>
          </a:prstGeom>
          <a:solidFill>
            <a:srgbClr val="001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p:cNvSpPr>
            <a:spLocks noGrp="1"/>
          </p:cNvSpPr>
          <p:nvPr>
            <p:ph type="pic" sz="quarter" idx="13"/>
          </p:nvPr>
        </p:nvSpPr>
        <p:spPr>
          <a:xfrm>
            <a:off x="1299030" y="725714"/>
            <a:ext cx="4376053" cy="5406572"/>
          </a:xfrm>
          <a:custGeom>
            <a:avLst/>
            <a:gdLst>
              <a:gd name="connsiteX0" fmla="*/ 90716 w 4376053"/>
              <a:gd name="connsiteY0" fmla="*/ 0 h 5406572"/>
              <a:gd name="connsiteX1" fmla="*/ 3341903 w 4376053"/>
              <a:gd name="connsiteY1" fmla="*/ 0 h 5406572"/>
              <a:gd name="connsiteX2" fmla="*/ 4376053 w 4376053"/>
              <a:gd name="connsiteY2" fmla="*/ 1034150 h 5406572"/>
              <a:gd name="connsiteX3" fmla="*/ 4376053 w 4376053"/>
              <a:gd name="connsiteY3" fmla="*/ 5315876 h 5406572"/>
              <a:gd name="connsiteX4" fmla="*/ 4368928 w 4376053"/>
              <a:gd name="connsiteY4" fmla="*/ 5351167 h 5406572"/>
              <a:gd name="connsiteX5" fmla="*/ 4285341 w 4376053"/>
              <a:gd name="connsiteY5" fmla="*/ 5406572 h 5406572"/>
              <a:gd name="connsiteX6" fmla="*/ 1034147 w 4376053"/>
              <a:gd name="connsiteY6" fmla="*/ 5406572 h 5406572"/>
              <a:gd name="connsiteX7" fmla="*/ 5336 w 4376053"/>
              <a:gd name="connsiteY7" fmla="*/ 4478158 h 5406572"/>
              <a:gd name="connsiteX8" fmla="*/ 0 w 4376053"/>
              <a:gd name="connsiteY8" fmla="*/ 4372482 h 5406572"/>
              <a:gd name="connsiteX9" fmla="*/ 0 w 4376053"/>
              <a:gd name="connsiteY9" fmla="*/ 90716 h 5406572"/>
              <a:gd name="connsiteX10" fmla="*/ 90716 w 4376053"/>
              <a:gd name="connsiteY10" fmla="*/ 0 h 540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6053" h="5406572">
                <a:moveTo>
                  <a:pt x="90716" y="0"/>
                </a:moveTo>
                <a:lnTo>
                  <a:pt x="3341903" y="0"/>
                </a:lnTo>
                <a:cubicBezTo>
                  <a:pt x="3913048" y="0"/>
                  <a:pt x="4376053" y="463005"/>
                  <a:pt x="4376053" y="1034150"/>
                </a:cubicBezTo>
                <a:lnTo>
                  <a:pt x="4376053" y="5315876"/>
                </a:lnTo>
                <a:lnTo>
                  <a:pt x="4368928" y="5351167"/>
                </a:lnTo>
                <a:cubicBezTo>
                  <a:pt x="4355157" y="5383726"/>
                  <a:pt x="4322917" y="5406572"/>
                  <a:pt x="4285341" y="5406572"/>
                </a:cubicBezTo>
                <a:lnTo>
                  <a:pt x="1034147" y="5406572"/>
                </a:lnTo>
                <a:cubicBezTo>
                  <a:pt x="498699" y="5406572"/>
                  <a:pt x="58295" y="4999634"/>
                  <a:pt x="5336" y="4478158"/>
                </a:cubicBezTo>
                <a:lnTo>
                  <a:pt x="0" y="4372482"/>
                </a:lnTo>
                <a:lnTo>
                  <a:pt x="0" y="90716"/>
                </a:lnTo>
                <a:cubicBezTo>
                  <a:pt x="0" y="40615"/>
                  <a:pt x="40615" y="0"/>
                  <a:pt x="90716"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8_Title Slide">
    <p:spTree>
      <p:nvGrpSpPr>
        <p:cNvPr id="1" name=""/>
        <p:cNvGrpSpPr/>
        <p:nvPr/>
      </p:nvGrpSpPr>
      <p:grpSpPr>
        <a:xfrm>
          <a:off x="0" y="0"/>
          <a:ext cx="0" cy="0"/>
          <a:chOff x="0" y="0"/>
          <a:chExt cx="0" cy="0"/>
        </a:xfrm>
      </p:grpSpPr>
      <p:sp>
        <p:nvSpPr>
          <p:cNvPr id="24" name="Freeform: Shape 23"/>
          <p:cNvSpPr/>
          <p:nvPr userDrawn="1"/>
        </p:nvSpPr>
        <p:spPr>
          <a:xfrm>
            <a:off x="7451935" y="0"/>
            <a:ext cx="4740065" cy="4398019"/>
          </a:xfrm>
          <a:custGeom>
            <a:avLst/>
            <a:gdLst>
              <a:gd name="connsiteX0" fmla="*/ 227749 w 4740065"/>
              <a:gd name="connsiteY0" fmla="*/ 0 h 4398019"/>
              <a:gd name="connsiteX1" fmla="*/ 1103059 w 4740065"/>
              <a:gd name="connsiteY1" fmla="*/ 0 h 4398019"/>
              <a:gd name="connsiteX2" fmla="*/ 1085397 w 4740065"/>
              <a:gd name="connsiteY2" fmla="*/ 29072 h 4398019"/>
              <a:gd name="connsiteX3" fmla="*/ 793128 w 4740065"/>
              <a:gd name="connsiteY3" fmla="*/ 1183331 h 4398019"/>
              <a:gd name="connsiteX4" fmla="*/ 3214688 w 4740065"/>
              <a:gd name="connsiteY4" fmla="*/ 3604891 h 4398019"/>
              <a:gd name="connsiteX5" fmla="*/ 4568605 w 4740065"/>
              <a:gd name="connsiteY5" fmla="*/ 3191327 h 4398019"/>
              <a:gd name="connsiteX6" fmla="*/ 4740065 w 4740065"/>
              <a:gd name="connsiteY6" fmla="*/ 3063112 h 4398019"/>
              <a:gd name="connsiteX7" fmla="*/ 4740065 w 4740065"/>
              <a:gd name="connsiteY7" fmla="*/ 4013364 h 4398019"/>
              <a:gd name="connsiteX8" fmla="*/ 4465990 w 4740065"/>
              <a:gd name="connsiteY8" fmla="*/ 4145393 h 4398019"/>
              <a:gd name="connsiteX9" fmla="*/ 3214688 w 4740065"/>
              <a:gd name="connsiteY9" fmla="*/ 4398019 h 4398019"/>
              <a:gd name="connsiteX10" fmla="*/ 0 w 4740065"/>
              <a:gd name="connsiteY10" fmla="*/ 1183331 h 4398019"/>
              <a:gd name="connsiteX11" fmla="*/ 144526 w 4740065"/>
              <a:gd name="connsiteY11" fmla="*/ 227381 h 439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0065" h="4398019">
                <a:moveTo>
                  <a:pt x="227749" y="0"/>
                </a:moveTo>
                <a:lnTo>
                  <a:pt x="1103059" y="0"/>
                </a:lnTo>
                <a:lnTo>
                  <a:pt x="1085397" y="29072"/>
                </a:lnTo>
                <a:cubicBezTo>
                  <a:pt x="899004" y="372190"/>
                  <a:pt x="793128" y="765396"/>
                  <a:pt x="793128" y="1183331"/>
                </a:cubicBezTo>
                <a:cubicBezTo>
                  <a:pt x="793128" y="2520722"/>
                  <a:pt x="1877297" y="3604891"/>
                  <a:pt x="3214688" y="3604891"/>
                </a:cubicBezTo>
                <a:cubicBezTo>
                  <a:pt x="3716210" y="3604891"/>
                  <a:pt x="4182122" y="3452430"/>
                  <a:pt x="4568605" y="3191327"/>
                </a:cubicBezTo>
                <a:lnTo>
                  <a:pt x="4740065" y="3063112"/>
                </a:lnTo>
                <a:lnTo>
                  <a:pt x="4740065" y="4013364"/>
                </a:lnTo>
                <a:lnTo>
                  <a:pt x="4465990" y="4145393"/>
                </a:lnTo>
                <a:cubicBezTo>
                  <a:pt x="4081390" y="4308065"/>
                  <a:pt x="3658544" y="4398019"/>
                  <a:pt x="3214688" y="4398019"/>
                </a:cubicBezTo>
                <a:cubicBezTo>
                  <a:pt x="1439265" y="4398019"/>
                  <a:pt x="0" y="2958754"/>
                  <a:pt x="0" y="1183331"/>
                </a:cubicBezTo>
                <a:cubicBezTo>
                  <a:pt x="0" y="850439"/>
                  <a:pt x="50600" y="529365"/>
                  <a:pt x="144526" y="2273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2" name="Picture Placeholder 21"/>
          <p:cNvSpPr>
            <a:spLocks noGrp="1"/>
          </p:cNvSpPr>
          <p:nvPr>
            <p:ph type="pic" sz="quarter" idx="16"/>
          </p:nvPr>
        </p:nvSpPr>
        <p:spPr>
          <a:xfrm>
            <a:off x="7132021" y="3899805"/>
            <a:ext cx="1427938" cy="1449529"/>
          </a:xfrm>
          <a:custGeom>
            <a:avLst/>
            <a:gdLst>
              <a:gd name="connsiteX0" fmla="*/ 713969 w 1427938"/>
              <a:gd name="connsiteY0" fmla="*/ 0 h 1299212"/>
              <a:gd name="connsiteX1" fmla="*/ 1427938 w 1427938"/>
              <a:gd name="connsiteY1" fmla="*/ 649606 h 1299212"/>
              <a:gd name="connsiteX2" fmla="*/ 713969 w 1427938"/>
              <a:gd name="connsiteY2" fmla="*/ 1299212 h 1299212"/>
              <a:gd name="connsiteX3" fmla="*/ 0 w 1427938"/>
              <a:gd name="connsiteY3" fmla="*/ 649606 h 1299212"/>
              <a:gd name="connsiteX4" fmla="*/ 713969 w 1427938"/>
              <a:gd name="connsiteY4" fmla="*/ 0 h 1299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7938" h="1299212">
                <a:moveTo>
                  <a:pt x="713969" y="0"/>
                </a:moveTo>
                <a:cubicBezTo>
                  <a:pt x="1108283" y="0"/>
                  <a:pt x="1427938" y="290839"/>
                  <a:pt x="1427938" y="649606"/>
                </a:cubicBezTo>
                <a:cubicBezTo>
                  <a:pt x="1427938" y="1008373"/>
                  <a:pt x="1108283" y="1299212"/>
                  <a:pt x="713969" y="1299212"/>
                </a:cubicBezTo>
                <a:cubicBezTo>
                  <a:pt x="319655" y="1299212"/>
                  <a:pt x="0" y="1008373"/>
                  <a:pt x="0" y="649606"/>
                </a:cubicBezTo>
                <a:cubicBezTo>
                  <a:pt x="0" y="290839"/>
                  <a:pt x="319655" y="0"/>
                  <a:pt x="713969"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23" name="Picture Placeholder 22"/>
          <p:cNvSpPr>
            <a:spLocks noGrp="1"/>
          </p:cNvSpPr>
          <p:nvPr>
            <p:ph type="pic" sz="quarter" idx="15"/>
          </p:nvPr>
        </p:nvSpPr>
        <p:spPr>
          <a:xfrm>
            <a:off x="9062809" y="5452201"/>
            <a:ext cx="786440" cy="786440"/>
          </a:xfrm>
          <a:custGeom>
            <a:avLst/>
            <a:gdLst>
              <a:gd name="connsiteX0" fmla="*/ 393220 w 786440"/>
              <a:gd name="connsiteY0" fmla="*/ 0 h 786440"/>
              <a:gd name="connsiteX1" fmla="*/ 786440 w 786440"/>
              <a:gd name="connsiteY1" fmla="*/ 393220 h 786440"/>
              <a:gd name="connsiteX2" fmla="*/ 393220 w 786440"/>
              <a:gd name="connsiteY2" fmla="*/ 786440 h 786440"/>
              <a:gd name="connsiteX3" fmla="*/ 0 w 786440"/>
              <a:gd name="connsiteY3" fmla="*/ 393220 h 786440"/>
              <a:gd name="connsiteX4" fmla="*/ 393220 w 786440"/>
              <a:gd name="connsiteY4" fmla="*/ 0 h 786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440" h="786440">
                <a:moveTo>
                  <a:pt x="393220" y="0"/>
                </a:moveTo>
                <a:cubicBezTo>
                  <a:pt x="610389" y="0"/>
                  <a:pt x="786440" y="176051"/>
                  <a:pt x="786440" y="393220"/>
                </a:cubicBezTo>
                <a:cubicBezTo>
                  <a:pt x="786440" y="610389"/>
                  <a:pt x="610389" y="786440"/>
                  <a:pt x="393220" y="786440"/>
                </a:cubicBezTo>
                <a:cubicBezTo>
                  <a:pt x="176051" y="786440"/>
                  <a:pt x="0" y="610389"/>
                  <a:pt x="0" y="393220"/>
                </a:cubicBezTo>
                <a:cubicBezTo>
                  <a:pt x="0" y="176051"/>
                  <a:pt x="176051" y="0"/>
                  <a:pt x="393220"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20" name="Picture Placeholder 19"/>
          <p:cNvSpPr>
            <a:spLocks noGrp="1"/>
          </p:cNvSpPr>
          <p:nvPr>
            <p:ph type="pic" sz="quarter" idx="13"/>
          </p:nvPr>
        </p:nvSpPr>
        <p:spPr>
          <a:xfrm>
            <a:off x="9849249" y="1417007"/>
            <a:ext cx="1102328" cy="1102328"/>
          </a:xfrm>
          <a:custGeom>
            <a:avLst/>
            <a:gdLst>
              <a:gd name="connsiteX0" fmla="*/ 551164 w 1102328"/>
              <a:gd name="connsiteY0" fmla="*/ 0 h 1102328"/>
              <a:gd name="connsiteX1" fmla="*/ 1102328 w 1102328"/>
              <a:gd name="connsiteY1" fmla="*/ 551164 h 1102328"/>
              <a:gd name="connsiteX2" fmla="*/ 551164 w 1102328"/>
              <a:gd name="connsiteY2" fmla="*/ 1102328 h 1102328"/>
              <a:gd name="connsiteX3" fmla="*/ 0 w 1102328"/>
              <a:gd name="connsiteY3" fmla="*/ 551164 h 1102328"/>
              <a:gd name="connsiteX4" fmla="*/ 551164 w 1102328"/>
              <a:gd name="connsiteY4" fmla="*/ 0 h 1102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328" h="1102328">
                <a:moveTo>
                  <a:pt x="551164" y="0"/>
                </a:moveTo>
                <a:cubicBezTo>
                  <a:pt x="855563" y="0"/>
                  <a:pt x="1102328" y="246765"/>
                  <a:pt x="1102328" y="551164"/>
                </a:cubicBezTo>
                <a:cubicBezTo>
                  <a:pt x="1102328" y="855563"/>
                  <a:pt x="855563" y="1102328"/>
                  <a:pt x="551164" y="1102328"/>
                </a:cubicBezTo>
                <a:cubicBezTo>
                  <a:pt x="246765" y="1102328"/>
                  <a:pt x="0" y="855563"/>
                  <a:pt x="0" y="551164"/>
                </a:cubicBezTo>
                <a:cubicBezTo>
                  <a:pt x="0" y="246765"/>
                  <a:pt x="246765" y="0"/>
                  <a:pt x="551164"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21" name="Picture Placeholder 20"/>
          <p:cNvSpPr>
            <a:spLocks noGrp="1"/>
          </p:cNvSpPr>
          <p:nvPr>
            <p:ph type="pic" sz="quarter" idx="14"/>
          </p:nvPr>
        </p:nvSpPr>
        <p:spPr>
          <a:xfrm>
            <a:off x="9211430" y="3201915"/>
            <a:ext cx="1605962" cy="1605962"/>
          </a:xfrm>
          <a:custGeom>
            <a:avLst/>
            <a:gdLst>
              <a:gd name="connsiteX0" fmla="*/ 802981 w 1605962"/>
              <a:gd name="connsiteY0" fmla="*/ 0 h 1605962"/>
              <a:gd name="connsiteX1" fmla="*/ 1605962 w 1605962"/>
              <a:gd name="connsiteY1" fmla="*/ 802981 h 1605962"/>
              <a:gd name="connsiteX2" fmla="*/ 802981 w 1605962"/>
              <a:gd name="connsiteY2" fmla="*/ 1605962 h 1605962"/>
              <a:gd name="connsiteX3" fmla="*/ 0 w 1605962"/>
              <a:gd name="connsiteY3" fmla="*/ 802981 h 1605962"/>
              <a:gd name="connsiteX4" fmla="*/ 802981 w 1605962"/>
              <a:gd name="connsiteY4" fmla="*/ 0 h 1605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962" h="1605962">
                <a:moveTo>
                  <a:pt x="802981" y="0"/>
                </a:moveTo>
                <a:cubicBezTo>
                  <a:pt x="1246455" y="0"/>
                  <a:pt x="1605962" y="359507"/>
                  <a:pt x="1605962" y="802981"/>
                </a:cubicBezTo>
                <a:cubicBezTo>
                  <a:pt x="1605962" y="1246455"/>
                  <a:pt x="1246455" y="1605962"/>
                  <a:pt x="802981" y="1605962"/>
                </a:cubicBezTo>
                <a:cubicBezTo>
                  <a:pt x="359507" y="1605962"/>
                  <a:pt x="0" y="1246455"/>
                  <a:pt x="0" y="802981"/>
                </a:cubicBezTo>
                <a:cubicBezTo>
                  <a:pt x="0" y="359507"/>
                  <a:pt x="359507" y="0"/>
                  <a:pt x="802981"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
        <p:nvSpPr>
          <p:cNvPr id="19" name="Picture Placeholder 18"/>
          <p:cNvSpPr>
            <a:spLocks noGrp="1"/>
          </p:cNvSpPr>
          <p:nvPr>
            <p:ph type="pic" sz="quarter" idx="12"/>
          </p:nvPr>
        </p:nvSpPr>
        <p:spPr>
          <a:xfrm>
            <a:off x="7150896" y="1129005"/>
            <a:ext cx="2250286" cy="2250286"/>
          </a:xfrm>
          <a:custGeom>
            <a:avLst/>
            <a:gdLst>
              <a:gd name="connsiteX0" fmla="*/ 1125143 w 2250286"/>
              <a:gd name="connsiteY0" fmla="*/ 0 h 2250286"/>
              <a:gd name="connsiteX1" fmla="*/ 2250286 w 2250286"/>
              <a:gd name="connsiteY1" fmla="*/ 1125143 h 2250286"/>
              <a:gd name="connsiteX2" fmla="*/ 1125143 w 2250286"/>
              <a:gd name="connsiteY2" fmla="*/ 2250286 h 2250286"/>
              <a:gd name="connsiteX3" fmla="*/ 0 w 2250286"/>
              <a:gd name="connsiteY3" fmla="*/ 1125143 h 2250286"/>
              <a:gd name="connsiteX4" fmla="*/ 1125143 w 2250286"/>
              <a:gd name="connsiteY4" fmla="*/ 0 h 225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0286" h="2250286">
                <a:moveTo>
                  <a:pt x="1125143" y="0"/>
                </a:moveTo>
                <a:cubicBezTo>
                  <a:pt x="1746542" y="0"/>
                  <a:pt x="2250286" y="503744"/>
                  <a:pt x="2250286" y="1125143"/>
                </a:cubicBezTo>
                <a:cubicBezTo>
                  <a:pt x="2250286" y="1746542"/>
                  <a:pt x="1746542" y="2250286"/>
                  <a:pt x="1125143" y="2250286"/>
                </a:cubicBezTo>
                <a:cubicBezTo>
                  <a:pt x="503744" y="2250286"/>
                  <a:pt x="0" y="1746542"/>
                  <a:pt x="0" y="1125143"/>
                </a:cubicBezTo>
                <a:cubicBezTo>
                  <a:pt x="0" y="503744"/>
                  <a:pt x="503744" y="0"/>
                  <a:pt x="1125143" y="0"/>
                </a:cubicBezTo>
                <a:close/>
              </a:path>
            </a:pathLst>
          </a:custGeom>
          <a:pattFill prst="pct5">
            <a:fgClr>
              <a:srgbClr val="FF0000"/>
            </a:fgClr>
            <a:bgClr>
              <a:schemeClr val="bg1"/>
            </a:bgClr>
          </a:pattFill>
          <a:ln w="127000">
            <a:gradFill>
              <a:gsLst>
                <a:gs pos="0">
                  <a:srgbClr val="92D050"/>
                </a:gs>
                <a:gs pos="100000">
                  <a:srgbClr val="00B0F0"/>
                </a:gs>
              </a:gsLst>
              <a:lin ang="5400000" scaled="1"/>
            </a:gradFill>
          </a:ln>
        </p:spPr>
        <p:txBody>
          <a:bodyPr wrap="square">
            <a:noAutofit/>
          </a:bodyPr>
          <a:lstStyle>
            <a:lvl1pPr>
              <a:defRPr sz="1200"/>
            </a:lvl1pPr>
          </a:lstStyle>
          <a:p>
            <a:endParaRPr lang="en-US" dirty="0"/>
          </a:p>
        </p:txBody>
      </p:sp>
      <p:sp>
        <p:nvSpPr>
          <p:cNvPr id="18" name="Picture Placeholder 17"/>
          <p:cNvSpPr>
            <a:spLocks noGrp="1"/>
          </p:cNvSpPr>
          <p:nvPr>
            <p:ph type="pic" sz="quarter" idx="11"/>
          </p:nvPr>
        </p:nvSpPr>
        <p:spPr>
          <a:xfrm>
            <a:off x="6096000" y="817541"/>
            <a:ext cx="819150" cy="819150"/>
          </a:xfrm>
          <a:custGeom>
            <a:avLst/>
            <a:gdLst>
              <a:gd name="connsiteX0" fmla="*/ 409575 w 819150"/>
              <a:gd name="connsiteY0" fmla="*/ 0 h 819150"/>
              <a:gd name="connsiteX1" fmla="*/ 819150 w 819150"/>
              <a:gd name="connsiteY1" fmla="*/ 409575 h 819150"/>
              <a:gd name="connsiteX2" fmla="*/ 409575 w 819150"/>
              <a:gd name="connsiteY2" fmla="*/ 819150 h 819150"/>
              <a:gd name="connsiteX3" fmla="*/ 0 w 819150"/>
              <a:gd name="connsiteY3" fmla="*/ 409575 h 819150"/>
              <a:gd name="connsiteX4" fmla="*/ 409575 w 819150"/>
              <a:gd name="connsiteY4" fmla="*/ 0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819150">
                <a:moveTo>
                  <a:pt x="409575" y="0"/>
                </a:moveTo>
                <a:cubicBezTo>
                  <a:pt x="635777" y="0"/>
                  <a:pt x="819150" y="183373"/>
                  <a:pt x="819150" y="409575"/>
                </a:cubicBezTo>
                <a:cubicBezTo>
                  <a:pt x="819150" y="635777"/>
                  <a:pt x="635777" y="819150"/>
                  <a:pt x="409575" y="819150"/>
                </a:cubicBezTo>
                <a:cubicBezTo>
                  <a:pt x="183373" y="819150"/>
                  <a:pt x="0" y="635777"/>
                  <a:pt x="0" y="409575"/>
                </a:cubicBezTo>
                <a:cubicBezTo>
                  <a:pt x="0" y="183373"/>
                  <a:pt x="183373" y="0"/>
                  <a:pt x="409575" y="0"/>
                </a:cubicBezTo>
                <a:close/>
              </a:path>
            </a:pathLst>
          </a:custGeom>
          <a:pattFill prst="pct5">
            <a:fgClr>
              <a:srgbClr val="FF0000"/>
            </a:fgClr>
            <a:bgClr>
              <a:schemeClr val="bg1"/>
            </a:bgClr>
          </a:pattFill>
          <a:effectLst>
            <a:outerShdw blurRad="190500" dist="50800" dir="5400000" algn="ctr" rotWithShape="0">
              <a:srgbClr val="001132">
                <a:alpha val="15000"/>
              </a:srgbClr>
            </a:outerShdw>
          </a:effectLst>
        </p:spPr>
        <p:txBody>
          <a:bodyPr wrap="square">
            <a:noAutofit/>
          </a:bodyPr>
          <a:lstStyle>
            <a:lvl1pPr>
              <a:defRPr sz="1200"/>
            </a:lvl1pPr>
          </a:lstStyle>
          <a:p>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34" name="Picture Placeholder 33"/>
          <p:cNvSpPr>
            <a:spLocks noGrp="1"/>
          </p:cNvSpPr>
          <p:nvPr>
            <p:ph type="pic" sz="quarter" idx="15"/>
          </p:nvPr>
        </p:nvSpPr>
        <p:spPr>
          <a:xfrm>
            <a:off x="9417048" y="3471862"/>
            <a:ext cx="2774952" cy="3386137"/>
          </a:xfrm>
          <a:custGeom>
            <a:avLst/>
            <a:gdLst>
              <a:gd name="connsiteX0" fmla="*/ 0 w 2774952"/>
              <a:gd name="connsiteY0" fmla="*/ 0 h 3386137"/>
              <a:gd name="connsiteX1" fmla="*/ 2774952 w 2774952"/>
              <a:gd name="connsiteY1" fmla="*/ 0 h 3386137"/>
              <a:gd name="connsiteX2" fmla="*/ 2774952 w 2774952"/>
              <a:gd name="connsiteY2" fmla="*/ 3386137 h 3386137"/>
              <a:gd name="connsiteX3" fmla="*/ 0 w 2774952"/>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74952" h="3386137">
                <a:moveTo>
                  <a:pt x="0" y="0"/>
                </a:moveTo>
                <a:lnTo>
                  <a:pt x="2774952" y="0"/>
                </a:lnTo>
                <a:lnTo>
                  <a:pt x="2774952"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32" name="Picture Placeholder 31"/>
          <p:cNvSpPr>
            <a:spLocks noGrp="1"/>
          </p:cNvSpPr>
          <p:nvPr>
            <p:ph type="pic" sz="quarter" idx="14"/>
          </p:nvPr>
        </p:nvSpPr>
        <p:spPr>
          <a:xfrm>
            <a:off x="6516912" y="3471862"/>
            <a:ext cx="2798538" cy="3386137"/>
          </a:xfrm>
          <a:custGeom>
            <a:avLst/>
            <a:gdLst>
              <a:gd name="connsiteX0" fmla="*/ 0 w 2798538"/>
              <a:gd name="connsiteY0" fmla="*/ 0 h 3386137"/>
              <a:gd name="connsiteX1" fmla="*/ 2798538 w 2798538"/>
              <a:gd name="connsiteY1" fmla="*/ 0 h 3386137"/>
              <a:gd name="connsiteX2" fmla="*/ 2798538 w 2798538"/>
              <a:gd name="connsiteY2" fmla="*/ 3386137 h 3386137"/>
              <a:gd name="connsiteX3" fmla="*/ 0 w 279853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2798538" h="3386137">
                <a:moveTo>
                  <a:pt x="0" y="0"/>
                </a:moveTo>
                <a:lnTo>
                  <a:pt x="2798538" y="0"/>
                </a:lnTo>
                <a:lnTo>
                  <a:pt x="279853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30" name="Picture Placeholder 29"/>
          <p:cNvSpPr>
            <a:spLocks noGrp="1"/>
          </p:cNvSpPr>
          <p:nvPr>
            <p:ph type="pic" sz="quarter" idx="13"/>
          </p:nvPr>
        </p:nvSpPr>
        <p:spPr>
          <a:xfrm>
            <a:off x="6516912" y="0"/>
            <a:ext cx="5675088" cy="3386137"/>
          </a:xfrm>
          <a:custGeom>
            <a:avLst/>
            <a:gdLst>
              <a:gd name="connsiteX0" fmla="*/ 0 w 5675088"/>
              <a:gd name="connsiteY0" fmla="*/ 0 h 3386137"/>
              <a:gd name="connsiteX1" fmla="*/ 5675088 w 5675088"/>
              <a:gd name="connsiteY1" fmla="*/ 0 h 3386137"/>
              <a:gd name="connsiteX2" fmla="*/ 5675088 w 5675088"/>
              <a:gd name="connsiteY2" fmla="*/ 3386137 h 3386137"/>
              <a:gd name="connsiteX3" fmla="*/ 0 w 5675088"/>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5675088" h="3386137">
                <a:moveTo>
                  <a:pt x="0" y="0"/>
                </a:moveTo>
                <a:lnTo>
                  <a:pt x="5675088" y="0"/>
                </a:lnTo>
                <a:lnTo>
                  <a:pt x="5675088"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8" name="Picture Placeholder 27"/>
          <p:cNvSpPr>
            <a:spLocks noGrp="1"/>
          </p:cNvSpPr>
          <p:nvPr>
            <p:ph type="pic" sz="quarter" idx="12"/>
          </p:nvPr>
        </p:nvSpPr>
        <p:spPr>
          <a:xfrm>
            <a:off x="3258457" y="3471862"/>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6" name="Picture Placeholder 25"/>
          <p:cNvSpPr>
            <a:spLocks noGrp="1"/>
          </p:cNvSpPr>
          <p:nvPr>
            <p:ph type="pic" sz="quarter" idx="11"/>
          </p:nvPr>
        </p:nvSpPr>
        <p:spPr>
          <a:xfrm>
            <a:off x="3258456" y="0"/>
            <a:ext cx="3156857" cy="3386137"/>
          </a:xfrm>
          <a:custGeom>
            <a:avLst/>
            <a:gdLst>
              <a:gd name="connsiteX0" fmla="*/ 0 w 3156857"/>
              <a:gd name="connsiteY0" fmla="*/ 0 h 3386137"/>
              <a:gd name="connsiteX1" fmla="*/ 3156857 w 3156857"/>
              <a:gd name="connsiteY1" fmla="*/ 0 h 3386137"/>
              <a:gd name="connsiteX2" fmla="*/ 3156857 w 3156857"/>
              <a:gd name="connsiteY2" fmla="*/ 3386137 h 3386137"/>
              <a:gd name="connsiteX3" fmla="*/ 0 w 3156857"/>
              <a:gd name="connsiteY3" fmla="*/ 3386137 h 3386137"/>
            </a:gdLst>
            <a:ahLst/>
            <a:cxnLst>
              <a:cxn ang="0">
                <a:pos x="connsiteX0" y="connsiteY0"/>
              </a:cxn>
              <a:cxn ang="0">
                <a:pos x="connsiteX1" y="connsiteY1"/>
              </a:cxn>
              <a:cxn ang="0">
                <a:pos x="connsiteX2" y="connsiteY2"/>
              </a:cxn>
              <a:cxn ang="0">
                <a:pos x="connsiteX3" y="connsiteY3"/>
              </a:cxn>
            </a:cxnLst>
            <a:rect l="l" t="t" r="r" b="b"/>
            <a:pathLst>
              <a:path w="3156857" h="3386137">
                <a:moveTo>
                  <a:pt x="0" y="0"/>
                </a:moveTo>
                <a:lnTo>
                  <a:pt x="3156857" y="0"/>
                </a:lnTo>
                <a:lnTo>
                  <a:pt x="3156857" y="3386137"/>
                </a:lnTo>
                <a:lnTo>
                  <a:pt x="0" y="3386137"/>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7" name="Picture Placeholder 16"/>
          <p:cNvSpPr>
            <a:spLocks noGrp="1"/>
          </p:cNvSpPr>
          <p:nvPr>
            <p:ph type="pic" sz="quarter" idx="10"/>
          </p:nvPr>
        </p:nvSpPr>
        <p:spPr>
          <a:xfrm>
            <a:off x="0" y="0"/>
            <a:ext cx="3156857" cy="6858000"/>
          </a:xfrm>
          <a:custGeom>
            <a:avLst/>
            <a:gdLst>
              <a:gd name="connsiteX0" fmla="*/ 0 w 3156857"/>
              <a:gd name="connsiteY0" fmla="*/ 0 h 6858000"/>
              <a:gd name="connsiteX1" fmla="*/ 3156857 w 3156857"/>
              <a:gd name="connsiteY1" fmla="*/ 0 h 6858000"/>
              <a:gd name="connsiteX2" fmla="*/ 3156857 w 3156857"/>
              <a:gd name="connsiteY2" fmla="*/ 6858000 h 6858000"/>
              <a:gd name="connsiteX3" fmla="*/ 0 w 31568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156857" h="6858000">
                <a:moveTo>
                  <a:pt x="0" y="0"/>
                </a:moveTo>
                <a:lnTo>
                  <a:pt x="3156857" y="0"/>
                </a:lnTo>
                <a:lnTo>
                  <a:pt x="3156857" y="6858000"/>
                </a:lnTo>
                <a:lnTo>
                  <a:pt x="0" y="685800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0_Title Slide">
    <p:spTree>
      <p:nvGrpSpPr>
        <p:cNvPr id="1" name=""/>
        <p:cNvGrpSpPr/>
        <p:nvPr/>
      </p:nvGrpSpPr>
      <p:grpSpPr>
        <a:xfrm>
          <a:off x="0" y="0"/>
          <a:ext cx="0" cy="0"/>
          <a:chOff x="0" y="0"/>
          <a:chExt cx="0" cy="0"/>
        </a:xfrm>
      </p:grpSpPr>
      <p:sp>
        <p:nvSpPr>
          <p:cNvPr id="30" name="Picture Placeholder 29"/>
          <p:cNvSpPr>
            <a:spLocks noGrp="1"/>
          </p:cNvSpPr>
          <p:nvPr>
            <p:ph type="pic" sz="quarter" idx="14"/>
          </p:nvPr>
        </p:nvSpPr>
        <p:spPr>
          <a:xfrm>
            <a:off x="6161315" y="4023360"/>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8" name="Picture Placeholder 27"/>
          <p:cNvSpPr>
            <a:spLocks noGrp="1"/>
          </p:cNvSpPr>
          <p:nvPr>
            <p:ph type="pic" sz="quarter" idx="13"/>
          </p:nvPr>
        </p:nvSpPr>
        <p:spPr>
          <a:xfrm>
            <a:off x="361352" y="4023361"/>
            <a:ext cx="5669334" cy="2605068"/>
          </a:xfrm>
          <a:custGeom>
            <a:avLst/>
            <a:gdLst>
              <a:gd name="connsiteX0" fmla="*/ 0 w 5669334"/>
              <a:gd name="connsiteY0" fmla="*/ 0 h 2605068"/>
              <a:gd name="connsiteX1" fmla="*/ 5669334 w 5669334"/>
              <a:gd name="connsiteY1" fmla="*/ 0 h 2605068"/>
              <a:gd name="connsiteX2" fmla="*/ 5669334 w 5669334"/>
              <a:gd name="connsiteY2" fmla="*/ 2605068 h 2605068"/>
              <a:gd name="connsiteX3" fmla="*/ 0 w 5669334"/>
              <a:gd name="connsiteY3" fmla="*/ 2605068 h 2605068"/>
            </a:gdLst>
            <a:ahLst/>
            <a:cxnLst>
              <a:cxn ang="0">
                <a:pos x="connsiteX0" y="connsiteY0"/>
              </a:cxn>
              <a:cxn ang="0">
                <a:pos x="connsiteX1" y="connsiteY1"/>
              </a:cxn>
              <a:cxn ang="0">
                <a:pos x="connsiteX2" y="connsiteY2"/>
              </a:cxn>
              <a:cxn ang="0">
                <a:pos x="connsiteX3" y="connsiteY3"/>
              </a:cxn>
            </a:cxnLst>
            <a:rect l="l" t="t" r="r" b="b"/>
            <a:pathLst>
              <a:path w="5669334" h="2605068">
                <a:moveTo>
                  <a:pt x="0" y="0"/>
                </a:moveTo>
                <a:lnTo>
                  <a:pt x="5669334" y="0"/>
                </a:lnTo>
                <a:lnTo>
                  <a:pt x="5669334" y="2605068"/>
                </a:lnTo>
                <a:lnTo>
                  <a:pt x="0" y="2605068"/>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26" name="Picture Placeholder 25"/>
          <p:cNvSpPr>
            <a:spLocks noGrp="1"/>
          </p:cNvSpPr>
          <p:nvPr>
            <p:ph type="pic" sz="quarter" idx="12"/>
          </p:nvPr>
        </p:nvSpPr>
        <p:spPr>
          <a:xfrm>
            <a:off x="9127982" y="1341586"/>
            <a:ext cx="2702667" cy="2572671"/>
          </a:xfrm>
          <a:custGeom>
            <a:avLst/>
            <a:gdLst>
              <a:gd name="connsiteX0" fmla="*/ 0 w 2702667"/>
              <a:gd name="connsiteY0" fmla="*/ 0 h 2572671"/>
              <a:gd name="connsiteX1" fmla="*/ 2702667 w 2702667"/>
              <a:gd name="connsiteY1" fmla="*/ 0 h 2572671"/>
              <a:gd name="connsiteX2" fmla="*/ 2702667 w 2702667"/>
              <a:gd name="connsiteY2" fmla="*/ 2572671 h 2572671"/>
              <a:gd name="connsiteX3" fmla="*/ 0 w 2702667"/>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2702667" h="2572671">
                <a:moveTo>
                  <a:pt x="0" y="0"/>
                </a:moveTo>
                <a:lnTo>
                  <a:pt x="2702667" y="0"/>
                </a:lnTo>
                <a:lnTo>
                  <a:pt x="2702667" y="2572671"/>
                </a:lnTo>
                <a:lnTo>
                  <a:pt x="0" y="257267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7" name="Picture Placeholder 16"/>
          <p:cNvSpPr>
            <a:spLocks noGrp="1"/>
          </p:cNvSpPr>
          <p:nvPr>
            <p:ph type="pic" sz="quarter" idx="11"/>
          </p:nvPr>
        </p:nvSpPr>
        <p:spPr>
          <a:xfrm>
            <a:off x="5383294" y="1341586"/>
            <a:ext cx="3608306" cy="2572671"/>
          </a:xfrm>
          <a:custGeom>
            <a:avLst/>
            <a:gdLst>
              <a:gd name="connsiteX0" fmla="*/ 0 w 3608306"/>
              <a:gd name="connsiteY0" fmla="*/ 0 h 2572671"/>
              <a:gd name="connsiteX1" fmla="*/ 3608306 w 3608306"/>
              <a:gd name="connsiteY1" fmla="*/ 0 h 2572671"/>
              <a:gd name="connsiteX2" fmla="*/ 3608306 w 3608306"/>
              <a:gd name="connsiteY2" fmla="*/ 2572671 h 2572671"/>
              <a:gd name="connsiteX3" fmla="*/ 0 w 3608306"/>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3608306" h="2572671">
                <a:moveTo>
                  <a:pt x="0" y="0"/>
                </a:moveTo>
                <a:lnTo>
                  <a:pt x="3608306" y="0"/>
                </a:lnTo>
                <a:lnTo>
                  <a:pt x="3608306" y="2572671"/>
                </a:lnTo>
                <a:lnTo>
                  <a:pt x="0" y="257267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15" name="Picture Placeholder 14"/>
          <p:cNvSpPr>
            <a:spLocks noGrp="1"/>
          </p:cNvSpPr>
          <p:nvPr>
            <p:ph type="pic" sz="quarter" idx="10"/>
          </p:nvPr>
        </p:nvSpPr>
        <p:spPr>
          <a:xfrm>
            <a:off x="361353" y="1341586"/>
            <a:ext cx="4885561" cy="2572671"/>
          </a:xfrm>
          <a:custGeom>
            <a:avLst/>
            <a:gdLst>
              <a:gd name="connsiteX0" fmla="*/ 0 w 4885561"/>
              <a:gd name="connsiteY0" fmla="*/ 0 h 2572671"/>
              <a:gd name="connsiteX1" fmla="*/ 4885561 w 4885561"/>
              <a:gd name="connsiteY1" fmla="*/ 0 h 2572671"/>
              <a:gd name="connsiteX2" fmla="*/ 4885561 w 4885561"/>
              <a:gd name="connsiteY2" fmla="*/ 2572671 h 2572671"/>
              <a:gd name="connsiteX3" fmla="*/ 0 w 4885561"/>
              <a:gd name="connsiteY3" fmla="*/ 2572671 h 2572671"/>
            </a:gdLst>
            <a:ahLst/>
            <a:cxnLst>
              <a:cxn ang="0">
                <a:pos x="connsiteX0" y="connsiteY0"/>
              </a:cxn>
              <a:cxn ang="0">
                <a:pos x="connsiteX1" y="connsiteY1"/>
              </a:cxn>
              <a:cxn ang="0">
                <a:pos x="connsiteX2" y="connsiteY2"/>
              </a:cxn>
              <a:cxn ang="0">
                <a:pos x="connsiteX3" y="connsiteY3"/>
              </a:cxn>
            </a:cxnLst>
            <a:rect l="l" t="t" r="r" b="b"/>
            <a:pathLst>
              <a:path w="4885561" h="2572671">
                <a:moveTo>
                  <a:pt x="0" y="0"/>
                </a:moveTo>
                <a:lnTo>
                  <a:pt x="4885561" y="0"/>
                </a:lnTo>
                <a:lnTo>
                  <a:pt x="4885561" y="2572671"/>
                </a:lnTo>
                <a:lnTo>
                  <a:pt x="0" y="2572671"/>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1_Title Slide">
    <p:spTree>
      <p:nvGrpSpPr>
        <p:cNvPr id="1" name=""/>
        <p:cNvGrpSpPr/>
        <p:nvPr/>
      </p:nvGrpSpPr>
      <p:grpSpPr>
        <a:xfrm>
          <a:off x="0" y="0"/>
          <a:ext cx="0" cy="0"/>
          <a:chOff x="0" y="0"/>
          <a:chExt cx="0" cy="0"/>
        </a:xfrm>
      </p:grpSpPr>
      <p:sp>
        <p:nvSpPr>
          <p:cNvPr id="10" name="Freeform: Shape 9"/>
          <p:cNvSpPr/>
          <p:nvPr userDrawn="1"/>
        </p:nvSpPr>
        <p:spPr>
          <a:xfrm>
            <a:off x="5759322" y="0"/>
            <a:ext cx="6432678" cy="6858000"/>
          </a:xfrm>
          <a:custGeom>
            <a:avLst/>
            <a:gdLst>
              <a:gd name="connsiteX0" fmla="*/ 710502 w 6432678"/>
              <a:gd name="connsiteY0" fmla="*/ 0 h 6936939"/>
              <a:gd name="connsiteX1" fmla="*/ 6432678 w 6432678"/>
              <a:gd name="connsiteY1" fmla="*/ 0 h 6936939"/>
              <a:gd name="connsiteX2" fmla="*/ 6432678 w 6432678"/>
              <a:gd name="connsiteY2" fmla="*/ 6936939 h 6936939"/>
              <a:gd name="connsiteX3" fmla="*/ 2221857 w 6432678"/>
              <a:gd name="connsiteY3" fmla="*/ 6936939 h 6936939"/>
              <a:gd name="connsiteX4" fmla="*/ 2119262 w 6432678"/>
              <a:gd name="connsiteY4" fmla="*/ 6863982 h 6936939"/>
              <a:gd name="connsiteX5" fmla="*/ 0 w 6432678"/>
              <a:gd name="connsiteY5" fmla="*/ 2636182 h 6936939"/>
              <a:gd name="connsiteX6" fmla="*/ 636777 w 6432678"/>
              <a:gd name="connsiteY6" fmla="*/ 121354 h 693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2678" h="6936939">
                <a:moveTo>
                  <a:pt x="710502" y="0"/>
                </a:moveTo>
                <a:lnTo>
                  <a:pt x="6432678" y="0"/>
                </a:lnTo>
                <a:lnTo>
                  <a:pt x="6432678" y="6936939"/>
                </a:lnTo>
                <a:lnTo>
                  <a:pt x="2221857" y="6936939"/>
                </a:lnTo>
                <a:lnTo>
                  <a:pt x="2119262" y="6863982"/>
                </a:lnTo>
                <a:cubicBezTo>
                  <a:pt x="832740" y="5901850"/>
                  <a:pt x="0" y="4366265"/>
                  <a:pt x="0" y="2636182"/>
                </a:cubicBezTo>
                <a:cubicBezTo>
                  <a:pt x="0" y="1725612"/>
                  <a:pt x="230675" y="868920"/>
                  <a:pt x="636777" y="12135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8"/>
          <p:cNvSpPr>
            <a:spLocks noGrp="1"/>
          </p:cNvSpPr>
          <p:nvPr>
            <p:ph type="pic" sz="quarter" idx="10"/>
          </p:nvPr>
        </p:nvSpPr>
        <p:spPr>
          <a:xfrm>
            <a:off x="5276850" y="1619250"/>
            <a:ext cx="5364480" cy="3348990"/>
          </a:xfrm>
          <a:custGeom>
            <a:avLst/>
            <a:gdLst>
              <a:gd name="connsiteX0" fmla="*/ 0 w 5364480"/>
              <a:gd name="connsiteY0" fmla="*/ 0 h 3348990"/>
              <a:gd name="connsiteX1" fmla="*/ 5364480 w 5364480"/>
              <a:gd name="connsiteY1" fmla="*/ 0 h 3348990"/>
              <a:gd name="connsiteX2" fmla="*/ 5364480 w 5364480"/>
              <a:gd name="connsiteY2" fmla="*/ 3348990 h 3348990"/>
              <a:gd name="connsiteX3" fmla="*/ 0 w 5364480"/>
              <a:gd name="connsiteY3" fmla="*/ 3348990 h 3348990"/>
            </a:gdLst>
            <a:ahLst/>
            <a:cxnLst>
              <a:cxn ang="0">
                <a:pos x="connsiteX0" y="connsiteY0"/>
              </a:cxn>
              <a:cxn ang="0">
                <a:pos x="connsiteX1" y="connsiteY1"/>
              </a:cxn>
              <a:cxn ang="0">
                <a:pos x="connsiteX2" y="connsiteY2"/>
              </a:cxn>
              <a:cxn ang="0">
                <a:pos x="connsiteX3" y="connsiteY3"/>
              </a:cxn>
            </a:cxnLst>
            <a:rect l="l" t="t" r="r" b="b"/>
            <a:pathLst>
              <a:path w="5364480" h="3348990">
                <a:moveTo>
                  <a:pt x="0" y="0"/>
                </a:moveTo>
                <a:lnTo>
                  <a:pt x="5364480" y="0"/>
                </a:lnTo>
                <a:lnTo>
                  <a:pt x="5364480" y="3348990"/>
                </a:lnTo>
                <a:lnTo>
                  <a:pt x="0" y="334899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2_Title Slide">
    <p:spTree>
      <p:nvGrpSpPr>
        <p:cNvPr id="1" name=""/>
        <p:cNvGrpSpPr/>
        <p:nvPr/>
      </p:nvGrpSpPr>
      <p:grpSpPr>
        <a:xfrm>
          <a:off x="0" y="0"/>
          <a:ext cx="0" cy="0"/>
          <a:chOff x="0" y="0"/>
          <a:chExt cx="0" cy="0"/>
        </a:xfrm>
      </p:grpSpPr>
      <p:sp>
        <p:nvSpPr>
          <p:cNvPr id="5" name="Rectangle 4"/>
          <p:cNvSpPr/>
          <p:nvPr userDrawn="1"/>
        </p:nvSpPr>
        <p:spPr>
          <a:xfrm>
            <a:off x="0" y="0"/>
            <a:ext cx="353146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p:nvPr>
        </p:nvSpPr>
        <p:spPr>
          <a:xfrm>
            <a:off x="1988457" y="616857"/>
            <a:ext cx="2794000" cy="5624286"/>
          </a:xfrm>
          <a:custGeom>
            <a:avLst/>
            <a:gdLst>
              <a:gd name="connsiteX0" fmla="*/ 306027 w 2794000"/>
              <a:gd name="connsiteY0" fmla="*/ 0 h 5624286"/>
              <a:gd name="connsiteX1" fmla="*/ 2487973 w 2794000"/>
              <a:gd name="connsiteY1" fmla="*/ 0 h 5624286"/>
              <a:gd name="connsiteX2" fmla="*/ 2794000 w 2794000"/>
              <a:gd name="connsiteY2" fmla="*/ 306027 h 5624286"/>
              <a:gd name="connsiteX3" fmla="*/ 2794000 w 2794000"/>
              <a:gd name="connsiteY3" fmla="*/ 5318259 h 5624286"/>
              <a:gd name="connsiteX4" fmla="*/ 2487973 w 2794000"/>
              <a:gd name="connsiteY4" fmla="*/ 5624286 h 5624286"/>
              <a:gd name="connsiteX5" fmla="*/ 306027 w 2794000"/>
              <a:gd name="connsiteY5" fmla="*/ 5624286 h 5624286"/>
              <a:gd name="connsiteX6" fmla="*/ 0 w 2794000"/>
              <a:gd name="connsiteY6" fmla="*/ 5318259 h 5624286"/>
              <a:gd name="connsiteX7" fmla="*/ 0 w 2794000"/>
              <a:gd name="connsiteY7" fmla="*/ 306027 h 5624286"/>
              <a:gd name="connsiteX8" fmla="*/ 306027 w 2794000"/>
              <a:gd name="connsiteY8" fmla="*/ 0 h 562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4000" h="5624286">
                <a:moveTo>
                  <a:pt x="306027" y="0"/>
                </a:moveTo>
                <a:lnTo>
                  <a:pt x="2487973" y="0"/>
                </a:lnTo>
                <a:cubicBezTo>
                  <a:pt x="2656987" y="0"/>
                  <a:pt x="2794000" y="137013"/>
                  <a:pt x="2794000" y="306027"/>
                </a:cubicBezTo>
                <a:lnTo>
                  <a:pt x="2794000" y="5318259"/>
                </a:lnTo>
                <a:cubicBezTo>
                  <a:pt x="2794000" y="5487273"/>
                  <a:pt x="2656987" y="5624286"/>
                  <a:pt x="2487973" y="5624286"/>
                </a:cubicBezTo>
                <a:lnTo>
                  <a:pt x="306027" y="5624286"/>
                </a:lnTo>
                <a:cubicBezTo>
                  <a:pt x="137013" y="5624286"/>
                  <a:pt x="0" y="5487273"/>
                  <a:pt x="0" y="5318259"/>
                </a:cubicBezTo>
                <a:lnTo>
                  <a:pt x="0" y="306027"/>
                </a:lnTo>
                <a:cubicBezTo>
                  <a:pt x="0" y="137013"/>
                  <a:pt x="137013" y="0"/>
                  <a:pt x="306027" y="0"/>
                </a:cubicBez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3_Title Slide">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4675868" y="-1"/>
            <a:ext cx="7516132" cy="4924071"/>
          </a:xfrm>
          <a:custGeom>
            <a:avLst/>
            <a:gdLst>
              <a:gd name="connsiteX0" fmla="*/ 0 w 7516132"/>
              <a:gd name="connsiteY0" fmla="*/ 0 h 4400550"/>
              <a:gd name="connsiteX1" fmla="*/ 7516132 w 7516132"/>
              <a:gd name="connsiteY1" fmla="*/ 0 h 4400550"/>
              <a:gd name="connsiteX2" fmla="*/ 7516132 w 7516132"/>
              <a:gd name="connsiteY2" fmla="*/ 4400550 h 4400550"/>
              <a:gd name="connsiteX3" fmla="*/ 0 w 7516132"/>
              <a:gd name="connsiteY3" fmla="*/ 4400550 h 4400550"/>
            </a:gdLst>
            <a:ahLst/>
            <a:cxnLst>
              <a:cxn ang="0">
                <a:pos x="connsiteX0" y="connsiteY0"/>
              </a:cxn>
              <a:cxn ang="0">
                <a:pos x="connsiteX1" y="connsiteY1"/>
              </a:cxn>
              <a:cxn ang="0">
                <a:pos x="connsiteX2" y="connsiteY2"/>
              </a:cxn>
              <a:cxn ang="0">
                <a:pos x="connsiteX3" y="connsiteY3"/>
              </a:cxn>
            </a:cxnLst>
            <a:rect l="l" t="t" r="r" b="b"/>
            <a:pathLst>
              <a:path w="7516132" h="4400550">
                <a:moveTo>
                  <a:pt x="0" y="0"/>
                </a:moveTo>
                <a:lnTo>
                  <a:pt x="7516132" y="0"/>
                </a:lnTo>
                <a:lnTo>
                  <a:pt x="7516132" y="4400550"/>
                </a:lnTo>
                <a:lnTo>
                  <a:pt x="0" y="4400550"/>
                </a:lnTo>
                <a:close/>
              </a:path>
            </a:pathLst>
          </a:custGeom>
          <a:pattFill prst="pct5">
            <a:fgClr>
              <a:srgbClr val="FF0000"/>
            </a:fgClr>
            <a:bgClr>
              <a:schemeClr val="bg1"/>
            </a:bgClr>
          </a:pattFill>
        </p:spPr>
        <p:txBody>
          <a:bodyPr wrap="square">
            <a:noAutofit/>
          </a:bodyPr>
          <a:lstStyle>
            <a:lvl1pPr>
              <a:defRPr sz="1200"/>
            </a:lvl1pPr>
          </a:lstStyle>
          <a:p>
            <a:endParaRPr lang="en-US" dirty="0"/>
          </a:p>
        </p:txBody>
      </p:sp>
      <p:sp>
        <p:nvSpPr>
          <p:cNvPr id="4" name="Rectangle 3"/>
          <p:cNvSpPr/>
          <p:nvPr userDrawn="1"/>
        </p:nvSpPr>
        <p:spPr>
          <a:xfrm>
            <a:off x="0" y="4924071"/>
            <a:ext cx="12192000" cy="1933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F05B4A96-62FA-4397-BFA7-0FFF6D3D9065}" type="datetimeFigureOut">
              <a:rPr lang="en-US" smtClean="0"/>
              <a:t>7/17/2026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5F67037-F879-4335-ABAF-DBDE697F54A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finance-manager-meeting-discussing-company-growth--X9T2CXH.jpg"/>
          <p:cNvPicPr>
            <a:picLocks noGrp="1" noChangeAspect="1"/>
          </p:cNvPicPr>
          <p:nvPr>
            <p:ph type="pic" sz="quarter" idx="10"/>
          </p:nvPr>
        </p:nvPicPr>
        <p:blipFill>
          <a:blip r:embed="rId2" cstate="print"/>
          <a:srcRect t="6" b="6"/>
          <a:stretch>
            <a:fillRect/>
          </a:stretch>
        </p:blipFill>
        <p:spPr/>
      </p:pic>
      <p:pic>
        <p:nvPicPr>
          <p:cNvPr id="1028" name="Picture 4" descr="M:\Mehmet\Logolar\CDO\CDO-LOGO beyaz.png"/>
          <p:cNvPicPr>
            <a:picLocks noChangeAspect="1" noChangeArrowheads="1"/>
          </p:cNvPicPr>
          <p:nvPr/>
        </p:nvPicPr>
        <p:blipFill>
          <a:blip r:embed="rId3" cstate="print"/>
          <a:stretch>
            <a:fillRect/>
          </a:stretch>
        </p:blipFill>
        <p:spPr bwMode="auto">
          <a:xfrm>
            <a:off x="4167526" y="2899780"/>
            <a:ext cx="3856948" cy="1058441"/>
          </a:xfrm>
          <a:prstGeom prst="rect">
            <a:avLst/>
          </a:prstGeom>
          <a:noFill/>
          <a:effectLst>
            <a:reflection blurRad="6350" stA="50000" endA="300" endPos="90000" dist="50800" dir="5400000" sy="-100000" algn="bl" rotWithShape="0"/>
          </a:effectLst>
        </p:spPr>
      </p:pic>
      <p:sp>
        <p:nvSpPr>
          <p:cNvPr id="10" name="Rectangle 9"/>
          <p:cNvSpPr/>
          <p:nvPr/>
        </p:nvSpPr>
        <p:spPr>
          <a:xfrm>
            <a:off x="0" y="0"/>
            <a:ext cx="12192000" cy="6858000"/>
          </a:xfrm>
          <a:prstGeom prst="rect">
            <a:avLst/>
          </a:prstGeom>
          <a:solidFill>
            <a:srgbClr val="001132">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smtClean="0"/>
          </a:p>
          <a:p>
            <a:pPr algn="ctr"/>
            <a:endParaRPr lang="en-US" dirty="0"/>
          </a:p>
        </p:txBody>
      </p:sp>
      <p:sp>
        <p:nvSpPr>
          <p:cNvPr id="16" name="TextBox 15"/>
          <p:cNvSpPr txBox="1"/>
          <p:nvPr/>
        </p:nvSpPr>
        <p:spPr>
          <a:xfrm>
            <a:off x="4480013" y="5176037"/>
            <a:ext cx="3922869" cy="861774"/>
          </a:xfrm>
          <a:prstGeom prst="rect">
            <a:avLst/>
          </a:prstGeom>
          <a:noFill/>
        </p:spPr>
        <p:txBody>
          <a:bodyPr wrap="none" rtlCol="0" anchor="ctr">
            <a:spAutoFit/>
          </a:bodyPr>
          <a:lstStyle/>
          <a:p>
            <a:pPr algn="r"/>
            <a:r>
              <a:rPr lang="tr-TR" sz="5000" b="1" i="1" dirty="0" smtClean="0">
                <a:solidFill>
                  <a:schemeClr val="bg1"/>
                </a:solidFill>
                <a:latin typeface="Montserrat Black" pitchFamily="50" charset="-94"/>
              </a:rPr>
              <a:t>Market</a:t>
            </a:r>
            <a:r>
              <a:rPr lang="tr-TR" sz="5000" b="1" dirty="0" smtClean="0">
                <a:solidFill>
                  <a:srgbClr val="0070C0"/>
                </a:solidFill>
                <a:latin typeface="Montserrat Black" pitchFamily="50" charset="-94"/>
              </a:rPr>
              <a:t>News</a:t>
            </a:r>
            <a:endParaRPr lang="en-US" sz="5000" b="1" dirty="0">
              <a:solidFill>
                <a:srgbClr val="0070C0"/>
              </a:solidFill>
              <a:latin typeface="Montserrat Black" pitchFamily="50" charset="-94"/>
            </a:endParaRPr>
          </a:p>
        </p:txBody>
      </p:sp>
      <p:sp>
        <p:nvSpPr>
          <p:cNvPr id="15" name="TextBox 14"/>
          <p:cNvSpPr txBox="1"/>
          <p:nvPr/>
        </p:nvSpPr>
        <p:spPr>
          <a:xfrm>
            <a:off x="5512495" y="5983843"/>
            <a:ext cx="1338828" cy="369332"/>
          </a:xfrm>
          <a:prstGeom prst="rect">
            <a:avLst/>
          </a:prstGeom>
          <a:noFill/>
        </p:spPr>
        <p:txBody>
          <a:bodyPr wrap="none" rtlCol="0" anchor="b">
            <a:spAutoFit/>
          </a:bodyPr>
          <a:lstStyle/>
          <a:p>
            <a:pPr algn="ctr"/>
            <a:r>
              <a:rPr lang="en-US" altLang="tr-TR" b="1" dirty="0" smtClean="0">
                <a:solidFill>
                  <a:schemeClr val="bg1"/>
                </a:solidFill>
                <a:latin typeface="Montserrat" pitchFamily="50" charset="-94"/>
              </a:rPr>
              <a:t>17/07</a:t>
            </a:r>
            <a:r>
              <a:rPr lang="tr-TR" b="1" dirty="0" smtClean="0">
                <a:solidFill>
                  <a:schemeClr val="bg1"/>
                </a:solidFill>
                <a:latin typeface="Montserrat" pitchFamily="50" charset="-94"/>
              </a:rPr>
              <a:t>/202</a:t>
            </a:r>
            <a:r>
              <a:rPr lang="en-NZ" b="1" dirty="0">
                <a:solidFill>
                  <a:schemeClr val="bg1"/>
                </a:solidFill>
                <a:latin typeface="Montserrat" pitchFamily="50" charset="-94"/>
              </a:rPr>
              <a:t>6</a:t>
            </a:r>
            <a:endParaRPr lang="en-US" altLang="tr-TR" b="1" dirty="0" smtClean="0">
              <a:solidFill>
                <a:schemeClr val="bg1"/>
              </a:solidFill>
              <a:latin typeface="Montserrat" pitchFamily="50" charset="-94"/>
            </a:endParaRPr>
          </a:p>
        </p:txBody>
      </p:sp>
      <p:pic>
        <p:nvPicPr>
          <p:cNvPr id="8" name="Picture 4A" descr="M:\Mehmet\Logolar\CDO\CDO-LOGO beyaz.png"/>
          <p:cNvPicPr>
            <a:picLocks noChangeAspect="1" noChangeArrowheads="1"/>
          </p:cNvPicPr>
          <p:nvPr/>
        </p:nvPicPr>
        <p:blipFill>
          <a:blip r:embed="rId3" cstate="print"/>
          <a:stretch>
            <a:fillRect/>
          </a:stretch>
        </p:blipFill>
        <p:spPr bwMode="auto">
          <a:xfrm>
            <a:off x="4167355" y="2899732"/>
            <a:ext cx="3857291" cy="1058535"/>
          </a:xfrm>
          <a:prstGeom prst="rect">
            <a:avLst/>
          </a:prstGeom>
          <a:noFill/>
          <a:ln>
            <a:noFill/>
          </a:ln>
          <a:effectLst>
            <a:outerShdw blurRad="50800" dist="38100" dir="2700000" algn="tl" rotWithShape="0">
              <a:prstClr val="black">
                <a:alpha val="40000"/>
              </a:prstClr>
            </a:outerShdw>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7798820" y="2967335"/>
            <a:ext cx="3300904" cy="923330"/>
          </a:xfrm>
          <a:prstGeom prst="rect">
            <a:avLst/>
          </a:prstGeom>
          <a:noFill/>
        </p:spPr>
        <p:txBody>
          <a:bodyPr wrap="none" rtlCol="0">
            <a:spAutoFit/>
          </a:bodyPr>
          <a:lstStyle/>
          <a:p>
            <a:r>
              <a:rPr lang="tr-TR" sz="5400" b="1" dirty="0" smtClean="0">
                <a:solidFill>
                  <a:srgbClr val="001132"/>
                </a:solidFill>
                <a:latin typeface="Montserrat Black" panose="00000A00000000000000" pitchFamily="2" charset="0"/>
              </a:rPr>
              <a:t>EUR</a:t>
            </a:r>
            <a:r>
              <a:rPr lang="tr-TR" sz="5400" b="1" dirty="0" smtClean="0">
                <a:solidFill>
                  <a:srgbClr val="92D050"/>
                </a:solidFill>
                <a:latin typeface="Montserrat Black" panose="00000A00000000000000" pitchFamily="2" charset="0"/>
              </a:rPr>
              <a:t>/</a:t>
            </a:r>
            <a:r>
              <a:rPr lang="tr-TR" sz="5400" b="1" dirty="0" smtClean="0">
                <a:solidFill>
                  <a:srgbClr val="001132"/>
                </a:solidFill>
                <a:latin typeface="Montserrat Black" panose="00000A00000000000000" pitchFamily="2" charset="0"/>
              </a:rPr>
              <a:t>USD</a:t>
            </a:r>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rgbClr val="92D050"/>
          </a:solidFill>
          <a:ln w="9525" cap="flat">
            <a:noFill/>
            <a:prstDash val="solid"/>
            <a:miter/>
          </a:ln>
        </p:spPr>
        <p:txBody>
          <a:bodyPr rtlCol="0" anchor="ctr"/>
          <a:lstStyle/>
          <a:p>
            <a:endParaRPr lang="en-US" dirty="0"/>
          </a:p>
        </p:txBody>
      </p:sp>
      <p:sp>
        <p:nvSpPr>
          <p:cNvPr id="2" name="TextBox 1"/>
          <p:cNvSpPr txBox="1"/>
          <p:nvPr/>
        </p:nvSpPr>
        <p:spPr>
          <a:xfrm>
            <a:off x="1016976" y="1144605"/>
            <a:ext cx="1912703" cy="584775"/>
          </a:xfrm>
          <a:prstGeom prst="rect">
            <a:avLst/>
          </a:prstGeom>
          <a:noFill/>
        </p:spPr>
        <p:txBody>
          <a:bodyPr wrap="none" rtlCol="0">
            <a:spAutoFit/>
          </a:bodyPr>
          <a:lstStyle/>
          <a:p>
            <a:r>
              <a:rPr lang="tr-TR" sz="3200" b="1" dirty="0" smtClean="0">
                <a:solidFill>
                  <a:srgbClr val="002060"/>
                </a:solidFill>
                <a:latin typeface="Montserrat Black" panose="00000A00000000000000" pitchFamily="2" charset="0"/>
              </a:rPr>
              <a:t>EUR</a:t>
            </a:r>
            <a:r>
              <a:rPr lang="tr-TR" sz="3200" b="1" dirty="0" smtClean="0">
                <a:latin typeface="Montserrat Black" panose="00000A00000000000000" pitchFamily="2" charset="0"/>
              </a:rPr>
              <a:t>/</a:t>
            </a:r>
            <a:r>
              <a:rPr lang="tr-TR" sz="3200" b="1" dirty="0" smtClean="0">
                <a:solidFill>
                  <a:srgbClr val="002060"/>
                </a:solidFill>
                <a:latin typeface="Montserrat Black" panose="00000A00000000000000" pitchFamily="2" charset="0"/>
              </a:rPr>
              <a:t>USD</a:t>
            </a:r>
            <a:endParaRPr lang="en-US" sz="3200" b="1" dirty="0">
              <a:solidFill>
                <a:srgbClr val="002060"/>
              </a:solidFill>
              <a:latin typeface="Montserrat Black" panose="00000A00000000000000" pitchFamily="2" charset="0"/>
            </a:endParaRPr>
          </a:p>
        </p:txBody>
      </p:sp>
      <p:sp>
        <p:nvSpPr>
          <p:cNvPr id="5" name="TextBox 4"/>
          <p:cNvSpPr txBox="1"/>
          <p:nvPr/>
        </p:nvSpPr>
        <p:spPr>
          <a:xfrm>
            <a:off x="1016975" y="1633976"/>
            <a:ext cx="8214995" cy="3544080"/>
          </a:xfrm>
          <a:prstGeom prst="rect">
            <a:avLst/>
          </a:prstGeom>
          <a:noFill/>
        </p:spPr>
        <p:txBody>
          <a:bodyPr wrap="square" rtlCol="0" anchor="ctr">
            <a:noAutofit/>
          </a:bodyPr>
          <a:lstStyle/>
          <a:p>
            <a:pPr marL="342900" marR="0" lvl="0" indent="-342900" algn="just">
              <a:spcBef>
                <a:spcPts val="0"/>
              </a:spcBef>
              <a:spcAft>
                <a:spcPts val="1000"/>
              </a:spcAft>
              <a:buFont typeface="Arial" panose="020B0604020202020204" pitchFamily="34" charset="0"/>
              <a:buChar char="•"/>
            </a:pPr>
            <a:r>
              <a:rPr lang="en-NZ" sz="1300" dirty="0"/>
              <a:t>EUR/USD trades lower near the 1.1440 area on Thursday, retreating around 0.2% as the US Dollar (USD) gains support from stronger-than-expected United States (US) labor market data</a:t>
            </a:r>
            <a:r>
              <a:rPr lang="en-NZ" sz="1300" dirty="0" smtClean="0"/>
              <a:t>.</a:t>
            </a:r>
          </a:p>
          <a:p>
            <a:pPr marL="342900" marR="0" lvl="0" indent="-342900" algn="just">
              <a:spcBef>
                <a:spcPts val="0"/>
              </a:spcBef>
              <a:spcAft>
                <a:spcPts val="1000"/>
              </a:spcAft>
              <a:buFont typeface="Arial" panose="020B0604020202020204" pitchFamily="34" charset="0"/>
              <a:buChar char="•"/>
            </a:pPr>
            <a:r>
              <a:rPr lang="en-NZ" sz="1300" dirty="0"/>
              <a:t>US Initial Jobless Claims fell to 208K in the week ending July 11, below expectations of 217K and the previous 216K. The figures indicate that layoffs remain limited, supporting the Greenback despite signs of softer consumer spending</a:t>
            </a:r>
            <a:r>
              <a:rPr lang="en-NZ" sz="1300" dirty="0" smtClean="0"/>
              <a:t>.</a:t>
            </a:r>
          </a:p>
          <a:p>
            <a:pPr marL="342900" marR="0" lvl="0" indent="-342900" algn="just">
              <a:spcBef>
                <a:spcPts val="0"/>
              </a:spcBef>
              <a:spcAft>
                <a:spcPts val="1000"/>
              </a:spcAft>
              <a:buFont typeface="Arial" panose="020B0604020202020204" pitchFamily="34" charset="0"/>
              <a:buChar char="•"/>
            </a:pPr>
            <a:r>
              <a:rPr lang="en-NZ" sz="1300" dirty="0"/>
              <a:t>In the Eurozone, investors await June inflation data. Core Harmonized Index of Consumer Prices (HICP) inflation is expected to remain at 2.4% YoY and 0.2% MoM, while headline HICP is forecast to decline 0.1% on the month. A softer inflation reading could strengthen expectations of a less restrictive European Central Bank (ECB) policy stance and place additional pressure on the Euro.</a:t>
            </a:r>
          </a:p>
          <a:p>
            <a:pPr marL="342900" marR="0" lvl="0" indent="-342900" algn="just">
              <a:spcBef>
                <a:spcPts val="0"/>
              </a:spcBef>
              <a:spcAft>
                <a:spcPts val="1000"/>
              </a:spcAft>
              <a:buFont typeface="Arial" panose="020B0604020202020204" pitchFamily="34" charset="0"/>
              <a:buChar char="•"/>
            </a:pPr>
            <a:r>
              <a:rPr lang="en-NZ" sz="1300" kern="100" dirty="0" smtClean="0">
                <a:ea typeface="SimSun" panose="02010600030101010101" pitchFamily="2" charset="-122"/>
                <a:cs typeface="+mn-lt"/>
                <a:sym typeface="+mn-ea"/>
              </a:rPr>
              <a:t>The EUR/USD pair is trading near 1.1440, down for the day and above 21 SMA,</a:t>
            </a:r>
            <a:r>
              <a:rPr lang="en-NZ" altLang="en-US" sz="1300" kern="100" dirty="0" smtClean="0">
                <a:ea typeface="SimSun" panose="02010600030101010101" pitchFamily="2" charset="-122"/>
                <a:cs typeface="+mn-lt"/>
                <a:sym typeface="+mn-ea"/>
              </a:rPr>
              <a:t> </a:t>
            </a:r>
            <a:r>
              <a:rPr lang="en-NZ" altLang="en-NZ" sz="1300" kern="100" dirty="0" smtClean="0">
                <a:ea typeface="SimSun" panose="02010600030101010101" pitchFamily="2" charset="-122"/>
                <a:cs typeface="+mn-lt"/>
                <a:sym typeface="+mn-ea"/>
              </a:rPr>
              <a:t>indicates bullish strength in short term</a:t>
            </a:r>
            <a:r>
              <a:rPr lang="en-NZ" sz="1300" kern="100" dirty="0" smtClean="0">
                <a:ea typeface="SimSun" panose="02010600030101010101" pitchFamily="2" charset="-122"/>
                <a:cs typeface="+mn-lt"/>
                <a:sym typeface="+mn-ea"/>
              </a:rPr>
              <a:t>.</a:t>
            </a:r>
            <a:r>
              <a:rPr lang="en-NZ" altLang="en-US" sz="1300" kern="100" dirty="0" smtClean="0">
                <a:ea typeface="SimSun" panose="02010600030101010101" pitchFamily="2" charset="-122"/>
                <a:cs typeface="+mn-lt"/>
                <a:sym typeface="+mn-ea"/>
              </a:rPr>
              <a:t> Meanwhile, </a:t>
            </a:r>
            <a:r>
              <a:rPr lang="en-NZ" altLang="en-US" sz="1300" kern="100" dirty="0" smtClean="0">
                <a:latin typeface="Calibri" panose="020F0502020204030204" charset="0"/>
                <a:ea typeface="SimSun" panose="02010600030101010101" pitchFamily="2" charset="-122"/>
                <a:cs typeface="Calibri" panose="020F0502020204030204" charset="0"/>
                <a:sym typeface="+mn-ea"/>
              </a:rPr>
              <a:t>the </a:t>
            </a:r>
            <a:r>
              <a:rPr lang="en-NZ" altLang="en-NZ" sz="1300" kern="100" dirty="0" smtClean="0">
                <a:latin typeface="Calibri" panose="020F0502020204030204" charset="0"/>
                <a:ea typeface="SimSun" panose="02010600030101010101" pitchFamily="2" charset="-122"/>
                <a:cs typeface="Calibri" panose="020F0502020204030204" charset="0"/>
                <a:sym typeface="+mn-ea"/>
              </a:rPr>
              <a:t>50 and 100 SMA still pressure the market,</a:t>
            </a:r>
            <a:r>
              <a:rPr lang="en-NZ" altLang="en-NZ" sz="1300" kern="100" dirty="0" smtClean="0">
                <a:ea typeface="SimSun" panose="02010600030101010101" pitchFamily="2" charset="-122"/>
                <a:cs typeface="+mn-lt"/>
                <a:sym typeface="+mn-ea"/>
              </a:rPr>
              <a:t> suggests </a:t>
            </a:r>
            <a:r>
              <a:rPr lang="en-NZ" altLang="en-US" sz="1300" kern="100" dirty="0" smtClean="0">
                <a:ea typeface="SimSun" panose="02010600030101010101" pitchFamily="2" charset="-122"/>
                <a:cs typeface="+mn-lt"/>
                <a:sym typeface="+mn-ea"/>
              </a:rPr>
              <a:t>bears</a:t>
            </a:r>
            <a:r>
              <a:rPr lang="en-NZ" altLang="en-NZ" sz="1300" kern="100" dirty="0" smtClean="0">
                <a:ea typeface="SimSun" panose="02010600030101010101" pitchFamily="2" charset="-122"/>
                <a:cs typeface="+mn-lt"/>
                <a:sym typeface="+mn-ea"/>
              </a:rPr>
              <a:t> not exhausted yet. On upside,</a:t>
            </a:r>
            <a:r>
              <a:rPr lang="en-NZ" altLang="en-US" sz="1300" kern="100" dirty="0" smtClean="0">
                <a:ea typeface="SimSun" panose="02010600030101010101" pitchFamily="2" charset="-122"/>
                <a:cs typeface="+mn-lt"/>
                <a:sym typeface="+mn-ea"/>
              </a:rPr>
              <a:t> the immediate resistance is 1.1482,</a:t>
            </a:r>
            <a:r>
              <a:rPr lang="en-NZ" sz="1300" kern="100" dirty="0" smtClean="0">
                <a:ea typeface="SimSun" panose="02010600030101010101" pitchFamily="2" charset="-122"/>
                <a:cs typeface="+mn-lt"/>
                <a:sym typeface="+mn-ea"/>
              </a:rPr>
              <a:t> break above</a:t>
            </a:r>
            <a:r>
              <a:rPr lang="en-NZ" altLang="en-US" sz="1300" kern="100" dirty="0" smtClean="0">
                <a:ea typeface="SimSun" panose="02010600030101010101" pitchFamily="2" charset="-122"/>
                <a:cs typeface="+mn-lt"/>
                <a:sym typeface="+mn-ea"/>
              </a:rPr>
              <a:t> this</a:t>
            </a:r>
            <a:r>
              <a:rPr lang="en-NZ" altLang="en-NZ" sz="1300" kern="100" dirty="0" smtClean="0">
                <a:ea typeface="SimSun" panose="02010600030101010101" pitchFamily="2" charset="-122"/>
                <a:cs typeface="+mn-lt"/>
                <a:sym typeface="+mn-ea"/>
              </a:rPr>
              <a:t> </a:t>
            </a:r>
            <a:r>
              <a:rPr lang="en-NZ" sz="1300" kern="100" dirty="0" smtClean="0">
                <a:ea typeface="SimSun" panose="02010600030101010101" pitchFamily="2" charset="-122"/>
                <a:cs typeface="+mn-lt"/>
                <a:sym typeface="+mn-ea"/>
              </a:rPr>
              <a:t>level will extend the advance to </a:t>
            </a:r>
            <a:r>
              <a:rPr lang="en-NZ" altLang="en-US" sz="1300" kern="100" dirty="0" smtClean="0">
                <a:ea typeface="SimSun" panose="02010600030101010101" pitchFamily="2" charset="-122"/>
                <a:cs typeface="+mn-lt"/>
                <a:sym typeface="+mn-ea"/>
              </a:rPr>
              <a:t>1.1600</a:t>
            </a:r>
            <a:r>
              <a:rPr lang="en-NZ" sz="1300" kern="100" dirty="0" smtClean="0">
                <a:ea typeface="SimSun" panose="02010600030101010101" pitchFamily="2" charset="-122"/>
                <a:cs typeface="+mn-lt"/>
                <a:sym typeface="+mn-ea"/>
              </a:rPr>
              <a:t>.</a:t>
            </a:r>
            <a:endParaRPr lang="en-NZ" sz="1300" kern="100" dirty="0" smtClean="0">
              <a:ea typeface="SimSun" panose="02010600030101010101" pitchFamily="2" charset="-122"/>
              <a:cs typeface="+mn-lt"/>
            </a:endParaRPr>
          </a:p>
          <a:p>
            <a:pPr marL="342900" marR="0" lvl="0" indent="-342900" algn="just">
              <a:spcBef>
                <a:spcPts val="0"/>
              </a:spcBef>
              <a:spcAft>
                <a:spcPts val="1000"/>
              </a:spcAft>
              <a:buFont typeface="Arial" panose="020B0604020202020204" pitchFamily="34" charset="0"/>
              <a:buChar char="•"/>
            </a:pPr>
            <a:r>
              <a:rPr lang="en-NZ" sz="1300" kern="100" dirty="0" smtClean="0">
                <a:ea typeface="SimSun" panose="02010600030101010101" pitchFamily="2" charset="-122"/>
                <a:cs typeface="+mn-lt"/>
                <a:sym typeface="+mn-ea"/>
              </a:rPr>
              <a:t>Technical </a:t>
            </a:r>
            <a:r>
              <a:rPr lang="en-NZ" sz="1300" kern="100" dirty="0">
                <a:ea typeface="SimSun" panose="02010600030101010101" pitchFamily="2" charset="-122"/>
                <a:cs typeface="+mn-lt"/>
                <a:sym typeface="+mn-ea"/>
              </a:rPr>
              <a:t>readings in the </a:t>
            </a:r>
            <a:r>
              <a:rPr lang="en-NZ" altLang="en-US" sz="1300" kern="100" dirty="0">
                <a:ea typeface="SimSun" panose="02010600030101010101" pitchFamily="2" charset="-122"/>
                <a:cs typeface="+mn-lt"/>
                <a:sym typeface="+mn-ea"/>
              </a:rPr>
              <a:t>daily</a:t>
            </a:r>
            <a:r>
              <a:rPr lang="en-NZ" sz="1300" kern="100" dirty="0">
                <a:ea typeface="SimSun" panose="02010600030101010101" pitchFamily="2" charset="-122"/>
                <a:cs typeface="+mn-lt"/>
                <a:sym typeface="+mn-ea"/>
              </a:rPr>
              <a:t> chart support </a:t>
            </a:r>
            <a:r>
              <a:rPr lang="en-NZ" sz="1300" kern="100" dirty="0" smtClean="0">
                <a:ea typeface="SimSun" panose="02010600030101010101" pitchFamily="2" charset="-122"/>
                <a:cs typeface="+mn-lt"/>
                <a:sym typeface="+mn-ea"/>
              </a:rPr>
              <a:t>the bearish stance. The </a:t>
            </a:r>
            <a:r>
              <a:rPr lang="en-NZ" altLang="en-US" sz="1300" kern="100" dirty="0">
                <a:ea typeface="SimSun" panose="02010600030101010101" pitchFamily="2" charset="-122"/>
                <a:cs typeface="+mn-lt"/>
                <a:sym typeface="+mn-ea"/>
              </a:rPr>
              <a:t>RSI</a:t>
            </a:r>
            <a:r>
              <a:rPr lang="en-NZ" sz="1300" kern="100" dirty="0">
                <a:ea typeface="SimSun" panose="02010600030101010101" pitchFamily="2" charset="-122"/>
                <a:cs typeface="+mn-lt"/>
                <a:sym typeface="+mn-ea"/>
              </a:rPr>
              <a:t> indicator stabilizes </a:t>
            </a:r>
            <a:r>
              <a:rPr lang="en-NZ" sz="1300" kern="100" dirty="0" smtClean="0">
                <a:ea typeface="SimSun" panose="02010600030101010101" pitchFamily="2" charset="-122"/>
                <a:cs typeface="+mn-lt"/>
                <a:sym typeface="+mn-ea"/>
              </a:rPr>
              <a:t>around 47. </a:t>
            </a:r>
            <a:r>
              <a:rPr lang="en-NZ" sz="1300" kern="100" dirty="0">
                <a:ea typeface="SimSun" panose="02010600030101010101" pitchFamily="2" charset="-122"/>
                <a:cs typeface="+mn-lt"/>
                <a:sym typeface="+mn-ea"/>
              </a:rPr>
              <a:t>The Momentum indicator </a:t>
            </a:r>
            <a:r>
              <a:rPr lang="en-NZ" sz="1300" kern="100" dirty="0" smtClean="0">
                <a:ea typeface="SimSun" panose="02010600030101010101" pitchFamily="2" charset="-122"/>
                <a:cs typeface="+mn-lt"/>
                <a:sym typeface="+mn-ea"/>
              </a:rPr>
              <a:t>holds below the </a:t>
            </a:r>
            <a:r>
              <a:rPr lang="en-NZ" sz="1300" kern="100" dirty="0">
                <a:ea typeface="SimSun" panose="02010600030101010101" pitchFamily="2" charset="-122"/>
                <a:cs typeface="+mn-lt"/>
                <a:sym typeface="+mn-ea"/>
              </a:rPr>
              <a:t>midline</a:t>
            </a:r>
            <a:r>
              <a:rPr lang="en-NZ" altLang="en-NZ" sz="1300" kern="100" dirty="0">
                <a:ea typeface="SimSun" panose="02010600030101010101" pitchFamily="2" charset="-122"/>
                <a:cs typeface="+mn-lt"/>
                <a:sym typeface="+mn-ea"/>
              </a:rPr>
              <a:t>, </a:t>
            </a:r>
            <a:r>
              <a:rPr lang="en-NZ" altLang="en-US" sz="1300" kern="100" dirty="0">
                <a:ea typeface="SimSun" panose="02010600030101010101" pitchFamily="2" charset="-122"/>
                <a:cs typeface="+mn-lt"/>
                <a:sym typeface="+mn-ea"/>
              </a:rPr>
              <a:t>indicating</a:t>
            </a:r>
            <a:r>
              <a:rPr lang="en-NZ" altLang="en-NZ" sz="1300" kern="100" dirty="0">
                <a:ea typeface="SimSun" panose="02010600030101010101" pitchFamily="2" charset="-122"/>
                <a:cs typeface="+mn-lt"/>
                <a:sym typeface="+mn-ea"/>
              </a:rPr>
              <a:t> </a:t>
            </a:r>
            <a:r>
              <a:rPr lang="en-NZ" altLang="en-NZ" sz="1300" kern="100" dirty="0" smtClean="0">
                <a:ea typeface="SimSun" panose="02010600030101010101" pitchFamily="2" charset="-122"/>
                <a:cs typeface="+mn-lt"/>
                <a:sym typeface="+mn-ea"/>
              </a:rPr>
              <a:t>downward potentials</a:t>
            </a:r>
            <a:r>
              <a:rPr lang="en-NZ" altLang="en-NZ" sz="1300" kern="100" dirty="0">
                <a:ea typeface="SimSun" panose="02010600030101010101" pitchFamily="2" charset="-122"/>
                <a:cs typeface="+mn-lt"/>
                <a:sym typeface="+mn-ea"/>
              </a:rPr>
              <a:t>.</a:t>
            </a:r>
            <a:r>
              <a:rPr lang="en-NZ" sz="1300" kern="100" dirty="0">
                <a:ea typeface="SimSun" panose="02010600030101010101" pitchFamily="2" charset="-122"/>
                <a:cs typeface="+mn-lt"/>
                <a:sym typeface="+mn-ea"/>
              </a:rPr>
              <a:t> On downside, the</a:t>
            </a:r>
            <a:r>
              <a:rPr lang="en-NZ" altLang="en-US" sz="1300" kern="100" dirty="0">
                <a:ea typeface="SimSun" panose="02010600030101010101" pitchFamily="2" charset="-122"/>
                <a:cs typeface="+mn-lt"/>
                <a:sym typeface="+mn-ea"/>
              </a:rPr>
              <a:t> immediate support is </a:t>
            </a:r>
            <a:r>
              <a:rPr lang="en-NZ" altLang="en-US" sz="1300" kern="100" dirty="0" smtClean="0">
                <a:ea typeface="SimSun" panose="02010600030101010101" pitchFamily="2" charset="-122"/>
                <a:cs typeface="+mn-lt"/>
                <a:sym typeface="+mn-ea"/>
              </a:rPr>
              <a:t>1.1380</a:t>
            </a:r>
            <a:r>
              <a:rPr lang="en-NZ" altLang="en-NZ" sz="1300" kern="100" dirty="0" smtClean="0">
                <a:ea typeface="SimSun" panose="02010600030101010101" pitchFamily="2" charset="-122"/>
                <a:cs typeface="+mn-lt"/>
                <a:sym typeface="+mn-ea"/>
              </a:rPr>
              <a:t> </a:t>
            </a:r>
            <a:r>
              <a:rPr lang="en-NZ" sz="1300" kern="100" dirty="0">
                <a:ea typeface="SimSun" panose="02010600030101010101" pitchFamily="2" charset="-122"/>
                <a:cs typeface="+mn-lt"/>
                <a:sym typeface="+mn-ea"/>
              </a:rPr>
              <a:t>and below this level will open the gate to </a:t>
            </a:r>
            <a:r>
              <a:rPr lang="en-NZ" sz="1300" kern="100" dirty="0" smtClean="0">
                <a:ea typeface="SimSun" panose="02010600030101010101" pitchFamily="2" charset="-122"/>
                <a:cs typeface="+mn-lt"/>
                <a:sym typeface="+mn-ea"/>
              </a:rPr>
              <a:t>1.1300</a:t>
            </a:r>
            <a:r>
              <a:rPr lang="en-NZ" sz="1300" kern="100" dirty="0">
                <a:ea typeface="SimSun" panose="02010600030101010101" pitchFamily="2" charset="-122"/>
                <a:cs typeface="+mn-lt"/>
                <a:sym typeface="+mn-ea"/>
              </a:rPr>
              <a:t>.</a:t>
            </a:r>
          </a:p>
        </p:txBody>
      </p:sp>
      <p:sp>
        <p:nvSpPr>
          <p:cNvPr id="17" name="TextBox 16"/>
          <p:cNvSpPr txBox="1"/>
          <p:nvPr/>
        </p:nvSpPr>
        <p:spPr>
          <a:xfrm>
            <a:off x="1044186" y="493794"/>
            <a:ext cx="4357154" cy="523220"/>
          </a:xfrm>
          <a:prstGeom prst="rect">
            <a:avLst/>
          </a:prstGeom>
          <a:noFill/>
        </p:spPr>
        <p:txBody>
          <a:bodyPr wrap="square" rtlCol="0">
            <a:spAutoFit/>
          </a:bodyPr>
          <a:lstStyle/>
          <a:p>
            <a:r>
              <a:rPr lang="tr-TR" sz="1400" b="1" dirty="0" smtClean="0">
                <a:solidFill>
                  <a:srgbClr val="002060"/>
                </a:solidFill>
                <a:latin typeface="Roboto" pitchFamily="2" charset="0"/>
                <a:ea typeface="Roboto" pitchFamily="2" charset="0"/>
                <a:cs typeface="Roboto" pitchFamily="2" charset="0"/>
                <a:sym typeface="+mn-ea"/>
              </a:rPr>
              <a:t>Support Level	</a:t>
            </a:r>
            <a:r>
              <a:rPr lang="tr-TR" sz="1400" dirty="0" smtClean="0">
                <a:solidFill>
                  <a:srgbClr val="002060"/>
                </a:solidFill>
                <a:latin typeface="Roboto" pitchFamily="2" charset="0"/>
                <a:ea typeface="Roboto" pitchFamily="2" charset="0"/>
                <a:cs typeface="Roboto" pitchFamily="2" charset="0"/>
                <a:sym typeface="+mn-ea"/>
              </a:rPr>
              <a:t>: </a:t>
            </a:r>
            <a:r>
              <a:rPr lang="en-US" altLang="en-NZ" sz="1400" dirty="0" smtClean="0">
                <a:solidFill>
                  <a:srgbClr val="002060"/>
                </a:solidFill>
                <a:latin typeface="Roboto" pitchFamily="2" charset="0"/>
                <a:ea typeface="Roboto" pitchFamily="2" charset="0"/>
                <a:cs typeface="Roboto" pitchFamily="2" charset="0"/>
                <a:sym typeface="+mn-ea"/>
              </a:rPr>
              <a:t>1.1380</a:t>
            </a:r>
            <a:r>
              <a:rPr lang="en-NZ" altLang="en-US" sz="14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1400" dirty="0" smtClean="0">
                <a:solidFill>
                  <a:schemeClr val="accent5">
                    <a:lumMod val="50000"/>
                  </a:schemeClr>
                </a:solidFill>
                <a:latin typeface="Roboto" pitchFamily="2" charset="0"/>
                <a:ea typeface="Roboto" pitchFamily="2" charset="0"/>
                <a:cs typeface="Roboto" pitchFamily="2" charset="0"/>
                <a:sym typeface="+mn-ea"/>
              </a:rPr>
              <a:t>-</a:t>
            </a:r>
            <a:r>
              <a:rPr lang="en-US" sz="1400" dirty="0" smtClean="0">
                <a:solidFill>
                  <a:schemeClr val="accent5">
                    <a:lumMod val="50000"/>
                  </a:schemeClr>
                </a:solidFill>
                <a:latin typeface="Roboto" pitchFamily="2" charset="0"/>
                <a:ea typeface="Roboto" pitchFamily="2" charset="0"/>
                <a:cs typeface="Roboto" pitchFamily="2" charset="0"/>
                <a:sym typeface="+mn-ea"/>
              </a:rPr>
              <a:t> 1.1300</a:t>
            </a:r>
            <a:r>
              <a:rPr lang="en-NZ" altLang="en-US" sz="1400" dirty="0" smtClean="0">
                <a:solidFill>
                  <a:schemeClr val="accent5">
                    <a:lumMod val="50000"/>
                  </a:schemeClr>
                </a:solidFill>
                <a:latin typeface="Roboto" pitchFamily="2" charset="0"/>
                <a:ea typeface="Roboto" pitchFamily="2" charset="0"/>
                <a:cs typeface="Roboto" pitchFamily="2" charset="0"/>
                <a:sym typeface="+mn-ea"/>
              </a:rPr>
              <a:t> </a:t>
            </a:r>
            <a:r>
              <a:rPr lang="en-US" sz="1400" dirty="0" smtClean="0">
                <a:solidFill>
                  <a:schemeClr val="accent5">
                    <a:lumMod val="50000"/>
                  </a:schemeClr>
                </a:solidFill>
                <a:latin typeface="Roboto" pitchFamily="2" charset="0"/>
                <a:ea typeface="Roboto" pitchFamily="2" charset="0"/>
                <a:cs typeface="Roboto" pitchFamily="2" charset="0"/>
                <a:sym typeface="+mn-ea"/>
              </a:rPr>
              <a:t>- 1.1200</a:t>
            </a:r>
            <a:endParaRPr lang="tr-TR" sz="1400" b="1" dirty="0" smtClean="0">
              <a:solidFill>
                <a:srgbClr val="002060"/>
              </a:solidFill>
              <a:latin typeface="Roboto" pitchFamily="2" charset="0"/>
              <a:ea typeface="Roboto" pitchFamily="2" charset="0"/>
              <a:cs typeface="Roboto" pitchFamily="2" charset="0"/>
              <a:sym typeface="+mn-ea"/>
            </a:endParaRPr>
          </a:p>
          <a:p>
            <a:r>
              <a:rPr lang="tr-TR" sz="1400" b="1" dirty="0" smtClean="0">
                <a:solidFill>
                  <a:srgbClr val="002060"/>
                </a:solidFill>
                <a:latin typeface="Roboto" pitchFamily="2" charset="0"/>
                <a:ea typeface="Roboto" pitchFamily="2" charset="0"/>
                <a:cs typeface="Roboto" pitchFamily="2" charset="0"/>
                <a:sym typeface="+mn-ea"/>
              </a:rPr>
              <a:t>Resistance Level	</a:t>
            </a:r>
            <a:r>
              <a:rPr lang="tr-TR" sz="1400" dirty="0" smtClean="0">
                <a:solidFill>
                  <a:srgbClr val="002060"/>
                </a:solidFill>
                <a:latin typeface="Roboto" pitchFamily="2" charset="0"/>
                <a:ea typeface="Roboto" pitchFamily="2" charset="0"/>
                <a:cs typeface="Roboto" pitchFamily="2" charset="0"/>
                <a:sym typeface="+mn-ea"/>
              </a:rPr>
              <a:t>: </a:t>
            </a:r>
            <a:r>
              <a:rPr lang="en-NZ" altLang="en-US" sz="1400" dirty="0" smtClean="0">
                <a:solidFill>
                  <a:srgbClr val="002060"/>
                </a:solidFill>
                <a:latin typeface="Roboto" pitchFamily="2" charset="0"/>
                <a:ea typeface="Roboto" pitchFamily="2" charset="0"/>
                <a:cs typeface="Roboto" pitchFamily="2" charset="0"/>
                <a:sym typeface="+mn-ea"/>
              </a:rPr>
              <a:t>1.1482 </a:t>
            </a:r>
            <a:r>
              <a:rPr lang="en-US" altLang="tr-TR" sz="1400" dirty="0" smtClean="0">
                <a:solidFill>
                  <a:schemeClr val="accent5">
                    <a:lumMod val="50000"/>
                  </a:schemeClr>
                </a:solidFill>
                <a:latin typeface="Roboto" pitchFamily="2" charset="0"/>
                <a:ea typeface="Roboto" pitchFamily="2" charset="0"/>
                <a:cs typeface="Roboto" pitchFamily="2" charset="0"/>
                <a:sym typeface="+mn-ea"/>
              </a:rPr>
              <a:t>-</a:t>
            </a:r>
            <a:r>
              <a:rPr lang="tr-TR" sz="1400" dirty="0" smtClean="0">
                <a:solidFill>
                  <a:schemeClr val="accent5">
                    <a:lumMod val="50000"/>
                  </a:schemeClr>
                </a:solidFill>
                <a:latin typeface="Roboto" pitchFamily="2" charset="0"/>
                <a:ea typeface="Roboto" pitchFamily="2" charset="0"/>
                <a:cs typeface="Roboto" pitchFamily="2" charset="0"/>
                <a:sym typeface="+mn-ea"/>
              </a:rPr>
              <a:t> </a:t>
            </a:r>
            <a:r>
              <a:rPr lang="en-NZ" altLang="en-US" sz="1400" dirty="0" smtClean="0">
                <a:solidFill>
                  <a:schemeClr val="accent5">
                    <a:lumMod val="50000"/>
                  </a:schemeClr>
                </a:solidFill>
                <a:latin typeface="Roboto" pitchFamily="2" charset="0"/>
                <a:ea typeface="Roboto" pitchFamily="2" charset="0"/>
                <a:cs typeface="Roboto" pitchFamily="2" charset="0"/>
                <a:sym typeface="+mn-ea"/>
              </a:rPr>
              <a:t>1.</a:t>
            </a:r>
            <a:r>
              <a:rPr lang="en-US" altLang="en-US" sz="1400" dirty="0" smtClean="0">
                <a:solidFill>
                  <a:schemeClr val="accent5">
                    <a:lumMod val="50000"/>
                  </a:schemeClr>
                </a:solidFill>
                <a:latin typeface="Roboto" pitchFamily="2" charset="0"/>
                <a:ea typeface="Roboto" pitchFamily="2" charset="0"/>
                <a:cs typeface="Roboto" pitchFamily="2" charset="0"/>
                <a:sym typeface="+mn-ea"/>
              </a:rPr>
              <a:t>1600</a:t>
            </a:r>
            <a:r>
              <a:rPr lang="tr-TR" altLang="en-US" sz="1400" dirty="0" smtClean="0">
                <a:solidFill>
                  <a:schemeClr val="accent5">
                    <a:lumMod val="50000"/>
                  </a:schemeClr>
                </a:solidFill>
                <a:latin typeface="Roboto" pitchFamily="2" charset="0"/>
                <a:ea typeface="Roboto" pitchFamily="2" charset="0"/>
                <a:cs typeface="Roboto" pitchFamily="2" charset="0"/>
                <a:sym typeface="+mn-ea"/>
              </a:rPr>
              <a:t> </a:t>
            </a:r>
            <a:r>
              <a:rPr lang="en-US" altLang="en-NZ" sz="1400" dirty="0" smtClean="0">
                <a:solidFill>
                  <a:schemeClr val="accent5">
                    <a:lumMod val="50000"/>
                  </a:schemeClr>
                </a:solidFill>
                <a:latin typeface="Roboto" pitchFamily="2" charset="0"/>
                <a:ea typeface="Roboto" pitchFamily="2" charset="0"/>
                <a:cs typeface="Roboto" pitchFamily="2" charset="0"/>
                <a:sym typeface="+mn-ea"/>
              </a:rPr>
              <a:t>-</a:t>
            </a:r>
            <a:r>
              <a:rPr lang="tr-TR" sz="1400" dirty="0" smtClean="0">
                <a:solidFill>
                  <a:schemeClr val="accent5">
                    <a:lumMod val="50000"/>
                  </a:schemeClr>
                </a:solidFill>
                <a:latin typeface="Roboto" pitchFamily="2" charset="0"/>
                <a:ea typeface="Roboto" pitchFamily="2" charset="0"/>
                <a:cs typeface="Roboto" pitchFamily="2" charset="0"/>
                <a:sym typeface="+mn-ea"/>
              </a:rPr>
              <a:t> </a:t>
            </a:r>
            <a:r>
              <a:rPr lang="en-NZ" altLang="en-US" sz="1400" dirty="0" smtClean="0">
                <a:solidFill>
                  <a:schemeClr val="accent5">
                    <a:lumMod val="50000"/>
                  </a:schemeClr>
                </a:solidFill>
                <a:latin typeface="Roboto" pitchFamily="2" charset="0"/>
                <a:ea typeface="Roboto" pitchFamily="2" charset="0"/>
                <a:cs typeface="Roboto" pitchFamily="2" charset="0"/>
                <a:sym typeface="+mn-ea"/>
              </a:rPr>
              <a:t>1</a:t>
            </a:r>
            <a:r>
              <a:rPr lang="en-US" sz="1400" dirty="0" smtClean="0">
                <a:solidFill>
                  <a:schemeClr val="accent5">
                    <a:lumMod val="50000"/>
                  </a:schemeClr>
                </a:solidFill>
                <a:latin typeface="Roboto" pitchFamily="2" charset="0"/>
                <a:ea typeface="Roboto" pitchFamily="2" charset="0"/>
                <a:cs typeface="Roboto" pitchFamily="2" charset="0"/>
                <a:sym typeface="+mn-ea"/>
              </a:rPr>
              <a:t>.1680</a:t>
            </a:r>
          </a:p>
        </p:txBody>
      </p:sp>
      <p:pic>
        <p:nvPicPr>
          <p:cNvPr id="35"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flipH="1">
            <a:off x="595422" y="520995"/>
            <a:ext cx="2456121" cy="338554"/>
          </a:xfrm>
          <a:prstGeom prst="rect">
            <a:avLst/>
          </a:prstGeom>
          <a:noFill/>
        </p:spPr>
        <p:txBody>
          <a:bodyPr wrap="square" rtlCol="0">
            <a:spAutoFit/>
          </a:bodyPr>
          <a:lstStyle/>
          <a:p>
            <a:r>
              <a:rPr lang="en-NZ" sz="1600" b="1" dirty="0" smtClean="0"/>
              <a:t>EURUSD daily</a:t>
            </a:r>
            <a:endParaRPr lang="en-NZ" sz="1600" b="1" dirty="0"/>
          </a:p>
        </p:txBody>
      </p:sp>
      <p:pic>
        <p:nvPicPr>
          <p:cNvPr id="1026" name="Picture 2" descr="C:\Users\Wilson\Desktop\EUR.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422" y="1063256"/>
            <a:ext cx="10940903" cy="51851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7798820" y="2967335"/>
            <a:ext cx="3339376" cy="923330"/>
          </a:xfrm>
          <a:prstGeom prst="rect">
            <a:avLst/>
          </a:prstGeom>
          <a:noFill/>
        </p:spPr>
        <p:txBody>
          <a:bodyPr wrap="none" rtlCol="0">
            <a:spAutoFit/>
          </a:bodyPr>
          <a:lstStyle/>
          <a:p>
            <a:r>
              <a:rPr lang="en-US" altLang="tr-TR" sz="5400" b="1" dirty="0" smtClean="0">
                <a:solidFill>
                  <a:srgbClr val="001132"/>
                </a:solidFill>
                <a:latin typeface="Montserrat Black" panose="00000A00000000000000" pitchFamily="2" charset="0"/>
              </a:rPr>
              <a:t>GBP</a:t>
            </a:r>
            <a:r>
              <a:rPr lang="tr-TR" sz="5400" b="1" dirty="0" smtClean="0">
                <a:solidFill>
                  <a:srgbClr val="00B0F0"/>
                </a:solidFill>
                <a:latin typeface="Montserrat Black" panose="00000A00000000000000" pitchFamily="2" charset="0"/>
              </a:rPr>
              <a:t>/</a:t>
            </a:r>
            <a:r>
              <a:rPr lang="en-US" altLang="tr-TR" sz="5400" b="1" dirty="0" smtClean="0">
                <a:solidFill>
                  <a:srgbClr val="001132"/>
                </a:solidFill>
                <a:latin typeface="Montserrat Black" panose="00000A00000000000000" pitchFamily="2" charset="0"/>
              </a:rPr>
              <a:t>USD</a:t>
            </a:r>
            <a:endParaRPr lang="tr-TR" sz="5400" b="1" dirty="0" smtClean="0">
              <a:solidFill>
                <a:srgbClr val="001132"/>
              </a:solidFill>
              <a:latin typeface="Montserrat Black" panose="00000A00000000000000" pitchFamily="2" charset="0"/>
            </a:endParaRPr>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976" y="1144605"/>
            <a:ext cx="2034531" cy="646331"/>
          </a:xfrm>
          <a:prstGeom prst="rect">
            <a:avLst/>
          </a:prstGeom>
          <a:noFill/>
        </p:spPr>
        <p:txBody>
          <a:bodyPr wrap="none" rtlCol="0">
            <a:spAutoFit/>
          </a:bodyPr>
          <a:lstStyle/>
          <a:p>
            <a:r>
              <a:rPr lang="en-US" altLang="tr-TR" sz="3600" b="1" dirty="0" smtClean="0">
                <a:solidFill>
                  <a:srgbClr val="002060"/>
                </a:solidFill>
                <a:latin typeface="Montserrat Black" panose="00000A00000000000000" pitchFamily="2" charset="0"/>
              </a:rPr>
              <a:t>GBP</a:t>
            </a:r>
            <a:r>
              <a:rPr lang="tr-TR" sz="3600" b="1" dirty="0" smtClean="0">
                <a:latin typeface="Montserrat Black" panose="00000A00000000000000" pitchFamily="2" charset="0"/>
              </a:rPr>
              <a:t>/</a:t>
            </a:r>
            <a:r>
              <a:rPr lang="en-US" altLang="tr-TR" sz="3200" b="1" dirty="0" smtClean="0">
                <a:solidFill>
                  <a:srgbClr val="002060"/>
                </a:solidFill>
                <a:latin typeface="Montserrat Black" panose="00000A00000000000000" pitchFamily="2" charset="0"/>
              </a:rPr>
              <a:t>USD</a:t>
            </a:r>
            <a:endParaRPr lang="en-US" sz="3200" b="1" dirty="0">
              <a:solidFill>
                <a:srgbClr val="002060"/>
              </a:solidFill>
              <a:latin typeface="Montserrat Black" panose="00000A00000000000000" pitchFamily="2" charset="0"/>
            </a:endParaRPr>
          </a:p>
        </p:txBody>
      </p:sp>
      <p:sp>
        <p:nvSpPr>
          <p:cNvPr id="17" name="TextBox 16"/>
          <p:cNvSpPr txBox="1"/>
          <p:nvPr/>
        </p:nvSpPr>
        <p:spPr>
          <a:xfrm>
            <a:off x="1038860" y="565567"/>
            <a:ext cx="4756284" cy="553998"/>
          </a:xfrm>
          <a:prstGeom prst="rect">
            <a:avLst/>
          </a:prstGeom>
          <a:noFill/>
        </p:spPr>
        <p:txBody>
          <a:bodyPr wrap="square" rtlCol="0">
            <a:spAutoFit/>
          </a:bodyPr>
          <a:lstStyle/>
          <a:p>
            <a:r>
              <a:rPr lang="tr-TR" sz="1400" b="1" dirty="0" smtClean="0">
                <a:solidFill>
                  <a:srgbClr val="002060"/>
                </a:solidFill>
                <a:latin typeface="Roboto" pitchFamily="2" charset="0"/>
                <a:ea typeface="Roboto" pitchFamily="2" charset="0"/>
                <a:cs typeface="Roboto" pitchFamily="2" charset="0"/>
                <a:sym typeface="+mn-ea"/>
              </a:rPr>
              <a:t>Support Level</a:t>
            </a:r>
            <a:r>
              <a:rPr lang="tr-TR" sz="1400" dirty="0" smtClean="0">
                <a:solidFill>
                  <a:srgbClr val="002060"/>
                </a:solidFill>
                <a:latin typeface="Roboto" pitchFamily="2" charset="0"/>
                <a:ea typeface="Roboto" pitchFamily="2" charset="0"/>
                <a:cs typeface="Roboto" pitchFamily="2" charset="0"/>
                <a:sym typeface="+mn-ea"/>
              </a:rPr>
              <a:t>: </a:t>
            </a:r>
            <a:r>
              <a:rPr lang="en-NZ" sz="1400" dirty="0" smtClean="0">
                <a:solidFill>
                  <a:srgbClr val="002060"/>
                </a:solidFill>
                <a:latin typeface="Roboto" pitchFamily="2" charset="0"/>
                <a:ea typeface="Roboto" pitchFamily="2" charset="0"/>
                <a:cs typeface="Roboto" pitchFamily="2" charset="0"/>
                <a:sym typeface="+mn-ea"/>
              </a:rPr>
              <a:t>   </a:t>
            </a:r>
            <a:r>
              <a:rPr lang="tr-TR" sz="1400" dirty="0" smtClean="0">
                <a:solidFill>
                  <a:schemeClr val="accent5">
                    <a:lumMod val="50000"/>
                  </a:schemeClr>
                </a:solidFill>
                <a:latin typeface="Roboto" pitchFamily="2" charset="0"/>
                <a:ea typeface="Roboto" pitchFamily="2" charset="0"/>
                <a:cs typeface="Roboto" pitchFamily="2" charset="0"/>
                <a:sym typeface="+mn-ea"/>
              </a:rPr>
              <a:t>1.</a:t>
            </a:r>
            <a:r>
              <a:rPr lang="en-US" sz="1600" dirty="0" smtClean="0">
                <a:solidFill>
                  <a:schemeClr val="accent5">
                    <a:lumMod val="50000"/>
                  </a:schemeClr>
                </a:solidFill>
                <a:latin typeface="Roboto" pitchFamily="2" charset="0"/>
                <a:ea typeface="Roboto" pitchFamily="2" charset="0"/>
                <a:cs typeface="Roboto" pitchFamily="2" charset="0"/>
                <a:sym typeface="+mn-ea"/>
              </a:rPr>
              <a:t>3400</a:t>
            </a:r>
            <a:r>
              <a:rPr lang="en-NZ" altLang="en-US" sz="1400" dirty="0" smtClean="0">
                <a:solidFill>
                  <a:schemeClr val="accent5">
                    <a:lumMod val="50000"/>
                  </a:schemeClr>
                </a:solidFill>
                <a:latin typeface="Roboto" pitchFamily="2" charset="0"/>
                <a:ea typeface="Roboto" pitchFamily="2" charset="0"/>
                <a:cs typeface="Roboto" pitchFamily="2" charset="0"/>
                <a:sym typeface="+mn-ea"/>
              </a:rPr>
              <a:t> </a:t>
            </a:r>
            <a:r>
              <a:rPr lang="en-US" altLang="en-US" sz="1400" dirty="0" smtClean="0">
                <a:solidFill>
                  <a:schemeClr val="accent5">
                    <a:lumMod val="50000"/>
                  </a:schemeClr>
                </a:solidFill>
                <a:latin typeface="Roboto" pitchFamily="2" charset="0"/>
                <a:ea typeface="Roboto" pitchFamily="2" charset="0"/>
                <a:cs typeface="Roboto" pitchFamily="2" charset="0"/>
                <a:sym typeface="+mn-ea"/>
              </a:rPr>
              <a:t>- </a:t>
            </a:r>
            <a:r>
              <a:rPr lang="tr-TR" sz="1400" dirty="0" smtClean="0">
                <a:solidFill>
                  <a:schemeClr val="accent5">
                    <a:lumMod val="50000"/>
                  </a:schemeClr>
                </a:solidFill>
                <a:latin typeface="Roboto" pitchFamily="2" charset="0"/>
                <a:ea typeface="Roboto" pitchFamily="2" charset="0"/>
                <a:cs typeface="Roboto" pitchFamily="2" charset="0"/>
                <a:sym typeface="+mn-ea"/>
              </a:rPr>
              <a:t>1</a:t>
            </a:r>
            <a:r>
              <a:rPr lang="en-NZ" sz="1400" dirty="0" smtClean="0">
                <a:solidFill>
                  <a:schemeClr val="accent5">
                    <a:lumMod val="50000"/>
                  </a:schemeClr>
                </a:solidFill>
                <a:latin typeface="Roboto" pitchFamily="2" charset="0"/>
                <a:ea typeface="Roboto" pitchFamily="2" charset="0"/>
                <a:cs typeface="Roboto" pitchFamily="2" charset="0"/>
                <a:sym typeface="+mn-ea"/>
              </a:rPr>
              <a:t>.3300</a:t>
            </a:r>
            <a:r>
              <a:rPr lang="en-US" sz="1400" dirty="0" smtClean="0">
                <a:solidFill>
                  <a:schemeClr val="accent5">
                    <a:lumMod val="50000"/>
                  </a:schemeClr>
                </a:solidFill>
                <a:latin typeface="Roboto" pitchFamily="2" charset="0"/>
                <a:ea typeface="Roboto" pitchFamily="2" charset="0"/>
                <a:cs typeface="Roboto" pitchFamily="2" charset="0"/>
                <a:sym typeface="+mn-ea"/>
              </a:rPr>
              <a:t> </a:t>
            </a:r>
            <a:r>
              <a:rPr lang="en-US" altLang="tr-TR" sz="1400" dirty="0" smtClean="0">
                <a:solidFill>
                  <a:schemeClr val="accent5">
                    <a:lumMod val="50000"/>
                  </a:schemeClr>
                </a:solidFill>
                <a:latin typeface="Roboto" pitchFamily="2" charset="0"/>
                <a:ea typeface="Roboto" pitchFamily="2" charset="0"/>
                <a:cs typeface="Roboto" pitchFamily="2" charset="0"/>
                <a:sym typeface="+mn-ea"/>
              </a:rPr>
              <a:t>-</a:t>
            </a:r>
            <a:r>
              <a:rPr lang="en-US" sz="1400" dirty="0" smtClean="0">
                <a:solidFill>
                  <a:schemeClr val="accent5">
                    <a:lumMod val="50000"/>
                  </a:schemeClr>
                </a:solidFill>
                <a:latin typeface="Roboto" pitchFamily="2" charset="0"/>
                <a:ea typeface="Roboto" pitchFamily="2" charset="0"/>
                <a:cs typeface="Roboto" pitchFamily="2" charset="0"/>
                <a:sym typeface="+mn-ea"/>
              </a:rPr>
              <a:t> </a:t>
            </a:r>
            <a:r>
              <a:rPr lang="tr-TR" sz="1400" dirty="0" smtClean="0">
                <a:solidFill>
                  <a:schemeClr val="accent5">
                    <a:lumMod val="50000"/>
                  </a:schemeClr>
                </a:solidFill>
                <a:latin typeface="Roboto" pitchFamily="2" charset="0"/>
                <a:ea typeface="Roboto" pitchFamily="2" charset="0"/>
                <a:cs typeface="Roboto" pitchFamily="2" charset="0"/>
                <a:sym typeface="+mn-ea"/>
              </a:rPr>
              <a:t>1.</a:t>
            </a:r>
            <a:r>
              <a:rPr lang="en-US" sz="1400" dirty="0" smtClean="0">
                <a:solidFill>
                  <a:schemeClr val="accent5">
                    <a:lumMod val="50000"/>
                  </a:schemeClr>
                </a:solidFill>
                <a:latin typeface="Roboto" pitchFamily="2" charset="0"/>
                <a:ea typeface="Roboto" pitchFamily="2" charset="0"/>
                <a:cs typeface="Roboto" pitchFamily="2" charset="0"/>
                <a:sym typeface="+mn-ea"/>
              </a:rPr>
              <a:t>3200</a:t>
            </a:r>
            <a:endParaRPr lang="tr-TR" sz="1400" b="1" dirty="0" smtClean="0">
              <a:solidFill>
                <a:srgbClr val="002060"/>
              </a:solidFill>
              <a:latin typeface="Roboto" pitchFamily="2" charset="0"/>
              <a:ea typeface="Roboto" pitchFamily="2" charset="0"/>
              <a:cs typeface="Roboto" pitchFamily="2" charset="0"/>
              <a:sym typeface="+mn-ea"/>
            </a:endParaRPr>
          </a:p>
          <a:p>
            <a:r>
              <a:rPr lang="tr-TR" sz="1400" b="1" dirty="0" smtClean="0">
                <a:solidFill>
                  <a:srgbClr val="002060"/>
                </a:solidFill>
                <a:latin typeface="Roboto" pitchFamily="2" charset="0"/>
                <a:ea typeface="Roboto" pitchFamily="2" charset="0"/>
                <a:cs typeface="Roboto" pitchFamily="2" charset="0"/>
                <a:sym typeface="+mn-ea"/>
              </a:rPr>
              <a:t>Resistance Level</a:t>
            </a:r>
            <a:r>
              <a:rPr lang="tr-TR" sz="1400" dirty="0" smtClean="0">
                <a:solidFill>
                  <a:srgbClr val="002060"/>
                </a:solidFill>
                <a:latin typeface="Roboto" pitchFamily="2" charset="0"/>
                <a:ea typeface="Roboto" pitchFamily="2" charset="0"/>
                <a:cs typeface="Roboto" pitchFamily="2" charset="0"/>
                <a:sym typeface="+mn-ea"/>
              </a:rPr>
              <a:t>: </a:t>
            </a:r>
            <a:r>
              <a:rPr lang="tr-TR" sz="1400" dirty="0" smtClean="0">
                <a:solidFill>
                  <a:schemeClr val="accent5">
                    <a:lumMod val="50000"/>
                  </a:schemeClr>
                </a:solidFill>
                <a:latin typeface="Roboto" pitchFamily="2" charset="0"/>
                <a:ea typeface="Roboto" pitchFamily="2" charset="0"/>
                <a:cs typeface="Roboto" pitchFamily="2" charset="0"/>
                <a:sym typeface="+mn-ea"/>
              </a:rPr>
              <a:t>1.</a:t>
            </a:r>
            <a:r>
              <a:rPr lang="en-US" sz="1400" dirty="0" smtClean="0">
                <a:solidFill>
                  <a:schemeClr val="accent5">
                    <a:lumMod val="50000"/>
                  </a:schemeClr>
                </a:solidFill>
                <a:latin typeface="Roboto" pitchFamily="2" charset="0"/>
                <a:ea typeface="Roboto" pitchFamily="2" charset="0"/>
                <a:cs typeface="Roboto" pitchFamily="2" charset="0"/>
                <a:sym typeface="+mn-ea"/>
              </a:rPr>
              <a:t>3550</a:t>
            </a:r>
            <a:r>
              <a:rPr lang="en-US" altLang="tr-TR" sz="1400" dirty="0" smtClean="0">
                <a:solidFill>
                  <a:schemeClr val="accent5">
                    <a:lumMod val="50000"/>
                  </a:schemeClr>
                </a:solidFill>
                <a:latin typeface="Roboto" pitchFamily="2" charset="0"/>
                <a:ea typeface="Roboto" pitchFamily="2" charset="0"/>
                <a:cs typeface="Roboto" pitchFamily="2" charset="0"/>
                <a:sym typeface="+mn-ea"/>
              </a:rPr>
              <a:t>- </a:t>
            </a:r>
            <a:r>
              <a:rPr lang="tr-TR" sz="1400" dirty="0" smtClean="0">
                <a:solidFill>
                  <a:schemeClr val="accent5">
                    <a:lumMod val="50000"/>
                  </a:schemeClr>
                </a:solidFill>
                <a:latin typeface="Roboto" pitchFamily="2" charset="0"/>
                <a:ea typeface="Roboto" pitchFamily="2" charset="0"/>
                <a:cs typeface="Roboto" pitchFamily="2" charset="0"/>
                <a:sym typeface="+mn-ea"/>
              </a:rPr>
              <a:t> 1</a:t>
            </a:r>
            <a:r>
              <a:rPr lang="en-US" sz="1400" dirty="0" smtClean="0">
                <a:solidFill>
                  <a:schemeClr val="accent5">
                    <a:lumMod val="50000"/>
                  </a:schemeClr>
                </a:solidFill>
                <a:latin typeface="Roboto" pitchFamily="2" charset="0"/>
                <a:ea typeface="Roboto" pitchFamily="2" charset="0"/>
                <a:cs typeface="Roboto" pitchFamily="2" charset="0"/>
                <a:sym typeface="+mn-ea"/>
              </a:rPr>
              <a:t>.3650 </a:t>
            </a:r>
            <a:r>
              <a:rPr lang="en-US" altLang="tr-TR" sz="1400" dirty="0" smtClean="0">
                <a:solidFill>
                  <a:schemeClr val="accent5">
                    <a:lumMod val="50000"/>
                  </a:schemeClr>
                </a:solidFill>
                <a:latin typeface="Roboto" pitchFamily="2" charset="0"/>
                <a:ea typeface="Roboto" pitchFamily="2" charset="0"/>
                <a:cs typeface="Roboto" pitchFamily="2" charset="0"/>
                <a:sym typeface="+mn-ea"/>
              </a:rPr>
              <a:t>-</a:t>
            </a:r>
            <a:r>
              <a:rPr lang="tr-TR" sz="1400" dirty="0" smtClean="0">
                <a:solidFill>
                  <a:schemeClr val="accent5">
                    <a:lumMod val="50000"/>
                  </a:schemeClr>
                </a:solidFill>
                <a:latin typeface="Roboto" pitchFamily="2" charset="0"/>
                <a:ea typeface="Roboto" pitchFamily="2" charset="0"/>
                <a:cs typeface="Roboto" pitchFamily="2" charset="0"/>
                <a:sym typeface="+mn-ea"/>
              </a:rPr>
              <a:t> 1.</a:t>
            </a:r>
            <a:r>
              <a:rPr lang="en-US" sz="1400" dirty="0" smtClean="0">
                <a:solidFill>
                  <a:schemeClr val="accent5">
                    <a:lumMod val="50000"/>
                  </a:schemeClr>
                </a:solidFill>
                <a:latin typeface="Roboto" pitchFamily="2" charset="0"/>
                <a:ea typeface="Roboto" pitchFamily="2" charset="0"/>
                <a:cs typeface="Roboto" pitchFamily="2" charset="0"/>
                <a:sym typeface="+mn-ea"/>
              </a:rPr>
              <a:t>3700</a:t>
            </a:r>
          </a:p>
        </p:txBody>
      </p:sp>
      <p:sp>
        <p:nvSpPr>
          <p:cNvPr id="1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chemeClr val="accent5">
              <a:lumMod val="40000"/>
              <a:lumOff val="60000"/>
            </a:schemeClr>
          </a:solidFill>
          <a:ln w="9525" cap="flat">
            <a:noFill/>
            <a:prstDash val="solid"/>
            <a:miter/>
          </a:ln>
        </p:spPr>
        <p:txBody>
          <a:bodyPr rtlCol="0" anchor="ctr"/>
          <a:lstStyle/>
          <a:p>
            <a:endParaRPr lang="en-US" dirty="0"/>
          </a:p>
        </p:txBody>
      </p:sp>
      <p:pic>
        <p:nvPicPr>
          <p:cNvPr id="13"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7" name="TextBox 6"/>
          <p:cNvSpPr txBox="1"/>
          <p:nvPr/>
        </p:nvSpPr>
        <p:spPr>
          <a:xfrm>
            <a:off x="1038860" y="1729380"/>
            <a:ext cx="8214995" cy="3842080"/>
          </a:xfrm>
          <a:prstGeom prst="rect">
            <a:avLst/>
          </a:prstGeom>
          <a:noFill/>
        </p:spPr>
        <p:txBody>
          <a:bodyPr wrap="square" rtlCol="0" anchor="ctr">
            <a:noAutofit/>
          </a:bodyPr>
          <a:lstStyle/>
          <a:p>
            <a:pPr marL="342900" marR="0" lvl="0" indent="-342900" algn="just">
              <a:spcBef>
                <a:spcPts val="0"/>
              </a:spcBef>
              <a:spcAft>
                <a:spcPts val="1000"/>
              </a:spcAft>
              <a:buFont typeface="Arial" panose="020B0604020202020204" pitchFamily="34" charset="0"/>
              <a:buChar char="•"/>
            </a:pPr>
            <a:r>
              <a:rPr lang="en-NZ" sz="1300" dirty="0"/>
              <a:t>The Pound Sterling GBP/USD tumbles below 1.3500 on stronger Dollar. The Pound Sterling trims some of its Wednesday gains versus the US Dollar, down by over 0.48% following solid US data. The sell-off comes amid risk aversion and augments the safe-haven appeal of the </a:t>
            </a:r>
            <a:r>
              <a:rPr lang="en-NZ" sz="1300" dirty="0" smtClean="0"/>
              <a:t>Greenback.</a:t>
            </a:r>
            <a:endParaRPr lang="en-NZ" sz="1300" dirty="0"/>
          </a:p>
          <a:p>
            <a:pPr marL="342900" marR="0" lvl="0" indent="-342900" algn="just">
              <a:spcBef>
                <a:spcPts val="0"/>
              </a:spcBef>
              <a:spcAft>
                <a:spcPts val="1000"/>
              </a:spcAft>
              <a:buFont typeface="Arial" panose="020B0604020202020204" pitchFamily="34" charset="0"/>
              <a:buChar char="•"/>
            </a:pPr>
            <a:r>
              <a:rPr lang="en-NZ" sz="1300" dirty="0"/>
              <a:t>US Retail Sales in June increased 0.2% MoM, as expected. Gasoline prices eased from $4.61 in May to $4.18 in the last month, leaving consumers with free money for discretionary spending. Excluding gasoline and autos, Retail Sales expanded 0.4% MoM, down from 0.5%. Other US data showed that jobless claims for the week ending July 11 fell from 216K to 208K, below estimates for a 217K increase. On Wednesday, the Federal Reserve’s (Fed) Beige Book noted that the “employment rose on balance,” in July, with some districts “showing modest, moderate or solid gains.”</a:t>
            </a:r>
          </a:p>
          <a:p>
            <a:pPr marL="342900" marR="0" lvl="0" indent="-342900" algn="just">
              <a:spcBef>
                <a:spcPts val="0"/>
              </a:spcBef>
              <a:spcAft>
                <a:spcPts val="1000"/>
              </a:spcAft>
              <a:buFont typeface="Arial" panose="020B0604020202020204" pitchFamily="34" charset="0"/>
              <a:buChar char="•"/>
            </a:pPr>
            <a:r>
              <a:rPr lang="en-NZ" sz="1300" kern="100" dirty="0" smtClean="0">
                <a:ea typeface="SimSun" panose="02010600030101010101" pitchFamily="2" charset="-122"/>
                <a:cs typeface="+mn-lt"/>
                <a:sym typeface="+mn-ea"/>
              </a:rPr>
              <a:t>The GBP/USD </a:t>
            </a:r>
            <a:r>
              <a:rPr lang="en-NZ" sz="1300" kern="100" dirty="0">
                <a:ea typeface="SimSun" panose="02010600030101010101" pitchFamily="2" charset="-122"/>
                <a:cs typeface="+mn-lt"/>
                <a:sym typeface="+mn-ea"/>
              </a:rPr>
              <a:t>pair is trading near </a:t>
            </a:r>
            <a:r>
              <a:rPr lang="en-NZ" sz="1300" kern="100" dirty="0" smtClean="0">
                <a:ea typeface="SimSun" panose="02010600030101010101" pitchFamily="2" charset="-122"/>
                <a:cs typeface="+mn-lt"/>
                <a:sym typeface="+mn-ea"/>
              </a:rPr>
              <a:t>1.3470, down for the day but still </a:t>
            </a:r>
            <a:r>
              <a:rPr lang="en-NZ" altLang="en-NZ" sz="1300" kern="100" dirty="0" smtClean="0">
                <a:ea typeface="SimSun" panose="02010600030101010101" pitchFamily="2" charset="-122"/>
                <a:cs typeface="+mn-lt"/>
                <a:sym typeface="+mn-ea"/>
              </a:rPr>
              <a:t>trades above </a:t>
            </a:r>
            <a:r>
              <a:rPr lang="en-NZ" sz="1300" kern="100" dirty="0" smtClean="0">
                <a:ea typeface="SimSun" panose="02010600030101010101" pitchFamily="2" charset="-122"/>
                <a:cs typeface="+mn-lt"/>
                <a:sym typeface="+mn-ea"/>
              </a:rPr>
              <a:t>21 </a:t>
            </a:r>
            <a:r>
              <a:rPr lang="en-NZ" sz="1300" kern="100" dirty="0">
                <a:ea typeface="SimSun" panose="02010600030101010101" pitchFamily="2" charset="-122"/>
                <a:cs typeface="+mn-lt"/>
                <a:sym typeface="+mn-ea"/>
              </a:rPr>
              <a:t>SMA,</a:t>
            </a:r>
            <a:r>
              <a:rPr lang="en-NZ" altLang="en-US" sz="1300" kern="100" dirty="0">
                <a:ea typeface="SimSun" panose="02010600030101010101" pitchFamily="2" charset="-122"/>
                <a:cs typeface="+mn-lt"/>
                <a:sym typeface="+mn-ea"/>
              </a:rPr>
              <a:t> </a:t>
            </a:r>
            <a:r>
              <a:rPr lang="en-NZ" altLang="en-NZ" sz="1300" kern="100" dirty="0">
                <a:ea typeface="SimSun" panose="02010600030101010101" pitchFamily="2" charset="-122"/>
                <a:cs typeface="+mn-lt"/>
                <a:sym typeface="+mn-ea"/>
              </a:rPr>
              <a:t>indicates </a:t>
            </a:r>
            <a:r>
              <a:rPr lang="en-NZ" altLang="en-NZ" sz="1300" kern="100" dirty="0" smtClean="0">
                <a:ea typeface="SimSun" panose="02010600030101010101" pitchFamily="2" charset="-122"/>
                <a:cs typeface="+mn-lt"/>
                <a:sym typeface="+mn-ea"/>
              </a:rPr>
              <a:t>bullish </a:t>
            </a:r>
            <a:r>
              <a:rPr lang="en-NZ" altLang="en-NZ" sz="1300" kern="100" dirty="0">
                <a:ea typeface="SimSun" panose="02010600030101010101" pitchFamily="2" charset="-122"/>
                <a:cs typeface="+mn-lt"/>
                <a:sym typeface="+mn-ea"/>
              </a:rPr>
              <a:t>strength in short term</a:t>
            </a:r>
            <a:r>
              <a:rPr lang="en-NZ" sz="1300" kern="100" dirty="0">
                <a:ea typeface="SimSun" panose="02010600030101010101" pitchFamily="2" charset="-122"/>
                <a:cs typeface="+mn-lt"/>
                <a:sym typeface="+mn-ea"/>
              </a:rPr>
              <a:t>.</a:t>
            </a:r>
            <a:r>
              <a:rPr lang="en-NZ" altLang="en-US" sz="1300" kern="100" dirty="0">
                <a:ea typeface="SimSun" panose="02010600030101010101" pitchFamily="2" charset="-122"/>
                <a:cs typeface="+mn-lt"/>
                <a:sym typeface="+mn-ea"/>
              </a:rPr>
              <a:t> Meanwhile, </a:t>
            </a:r>
            <a:r>
              <a:rPr lang="en-NZ" altLang="en-US" sz="1300" kern="100" dirty="0" smtClean="0">
                <a:latin typeface="Calibri" panose="020F0502020204030204" charset="0"/>
                <a:ea typeface="SimSun" panose="02010600030101010101" pitchFamily="2" charset="-122"/>
                <a:cs typeface="Calibri" panose="020F0502020204030204" charset="0"/>
                <a:sym typeface="+mn-ea"/>
              </a:rPr>
              <a:t>the breakthrough of both 50 and 100 SMA provide bull signal</a:t>
            </a:r>
            <a:r>
              <a:rPr lang="en-NZ" altLang="en-NZ" sz="1300" kern="100" dirty="0" smtClean="0">
                <a:ea typeface="SimSun" panose="02010600030101010101" pitchFamily="2" charset="-122"/>
                <a:cs typeface="+mn-lt"/>
                <a:sym typeface="+mn-ea"/>
              </a:rPr>
              <a:t>. </a:t>
            </a:r>
            <a:r>
              <a:rPr lang="en-NZ" altLang="en-NZ" sz="1300" kern="100" dirty="0">
                <a:ea typeface="SimSun" panose="02010600030101010101" pitchFamily="2" charset="-122"/>
                <a:cs typeface="+mn-lt"/>
                <a:sym typeface="+mn-ea"/>
              </a:rPr>
              <a:t>On upside,</a:t>
            </a:r>
            <a:r>
              <a:rPr lang="en-NZ" altLang="en-US" sz="1300" kern="100" dirty="0">
                <a:ea typeface="SimSun" panose="02010600030101010101" pitchFamily="2" charset="-122"/>
                <a:cs typeface="+mn-lt"/>
                <a:sym typeface="+mn-ea"/>
              </a:rPr>
              <a:t> the immediate resistance is </a:t>
            </a:r>
            <a:r>
              <a:rPr lang="en-NZ" altLang="en-US" sz="1300" kern="100" dirty="0" smtClean="0">
                <a:ea typeface="SimSun" panose="02010600030101010101" pitchFamily="2" charset="-122"/>
                <a:cs typeface="+mn-lt"/>
                <a:sym typeface="+mn-ea"/>
              </a:rPr>
              <a:t>1.3550,</a:t>
            </a:r>
            <a:r>
              <a:rPr lang="en-NZ" sz="1300" kern="100" dirty="0" smtClean="0">
                <a:ea typeface="SimSun" panose="02010600030101010101" pitchFamily="2" charset="-122"/>
                <a:cs typeface="+mn-lt"/>
                <a:sym typeface="+mn-ea"/>
              </a:rPr>
              <a:t> </a:t>
            </a:r>
            <a:r>
              <a:rPr lang="en-NZ" sz="1300" kern="100" dirty="0">
                <a:ea typeface="SimSun" panose="02010600030101010101" pitchFamily="2" charset="-122"/>
                <a:cs typeface="+mn-lt"/>
                <a:sym typeface="+mn-ea"/>
              </a:rPr>
              <a:t>break above</a:t>
            </a:r>
            <a:r>
              <a:rPr lang="en-NZ" altLang="en-US" sz="1300" kern="100" dirty="0">
                <a:ea typeface="SimSun" panose="02010600030101010101" pitchFamily="2" charset="-122"/>
                <a:cs typeface="+mn-lt"/>
                <a:sym typeface="+mn-ea"/>
              </a:rPr>
              <a:t> this</a:t>
            </a:r>
            <a:r>
              <a:rPr lang="en-NZ" altLang="en-NZ" sz="1300" kern="100" dirty="0">
                <a:ea typeface="SimSun" panose="02010600030101010101" pitchFamily="2" charset="-122"/>
                <a:cs typeface="+mn-lt"/>
                <a:sym typeface="+mn-ea"/>
              </a:rPr>
              <a:t> </a:t>
            </a:r>
            <a:r>
              <a:rPr lang="en-NZ" sz="1300" kern="100" dirty="0">
                <a:ea typeface="SimSun" panose="02010600030101010101" pitchFamily="2" charset="-122"/>
                <a:cs typeface="+mn-lt"/>
                <a:sym typeface="+mn-ea"/>
              </a:rPr>
              <a:t>level will extend the advance to </a:t>
            </a:r>
            <a:r>
              <a:rPr lang="en-NZ" altLang="en-US" sz="1300" kern="100" dirty="0" smtClean="0">
                <a:ea typeface="SimSun" panose="02010600030101010101" pitchFamily="2" charset="-122"/>
                <a:cs typeface="+mn-lt"/>
                <a:sym typeface="+mn-ea"/>
              </a:rPr>
              <a:t>1.3650</a:t>
            </a:r>
            <a:r>
              <a:rPr lang="en-NZ" sz="1300" dirty="0" smtClean="0"/>
              <a:t>.</a:t>
            </a:r>
          </a:p>
          <a:p>
            <a:pPr marL="342900" marR="0" lvl="0" indent="-342900" algn="just">
              <a:spcBef>
                <a:spcPts val="0"/>
              </a:spcBef>
              <a:spcAft>
                <a:spcPts val="1000"/>
              </a:spcAft>
              <a:buFont typeface="Arial" panose="020B0604020202020204" pitchFamily="34" charset="0"/>
              <a:buChar char="•"/>
            </a:pPr>
            <a:r>
              <a:rPr lang="en-US" sz="1300" kern="100" dirty="0" smtClean="0">
                <a:ea typeface="SimSun" panose="02010600030101010101" pitchFamily="2" charset="-122"/>
                <a:cs typeface="+mn-lt"/>
                <a:sym typeface="+mn-ea"/>
              </a:rPr>
              <a:t>Technical </a:t>
            </a:r>
            <a:r>
              <a:rPr lang="en-US" sz="1300" dirty="0"/>
              <a:t>readings in the </a:t>
            </a:r>
            <a:r>
              <a:rPr lang="en-NZ" sz="1300" dirty="0"/>
              <a:t>daily</a:t>
            </a:r>
            <a:r>
              <a:rPr lang="en-US" sz="1300" dirty="0"/>
              <a:t> chart support</a:t>
            </a:r>
            <a:r>
              <a:rPr lang="en-NZ" sz="1300" dirty="0"/>
              <a:t> </a:t>
            </a:r>
            <a:r>
              <a:rPr lang="en-NZ" sz="1300" dirty="0" smtClean="0"/>
              <a:t>the bullish </a:t>
            </a:r>
            <a:r>
              <a:rPr lang="en-US" sz="1300" dirty="0" smtClean="0"/>
              <a:t>stances</a:t>
            </a:r>
            <a:r>
              <a:rPr lang="en-US" sz="1300" dirty="0"/>
              <a:t>. RSI indicator stabilizes </a:t>
            </a:r>
            <a:r>
              <a:rPr lang="en-US" sz="1300" dirty="0" smtClean="0"/>
              <a:t>around 58, while </a:t>
            </a:r>
            <a:r>
              <a:rPr lang="en-US" sz="1300" dirty="0"/>
              <a:t>the Momentum </a:t>
            </a:r>
            <a:r>
              <a:rPr lang="en-NZ" sz="1300" dirty="0"/>
              <a:t>indicator</a:t>
            </a:r>
            <a:r>
              <a:rPr lang="en-US" sz="1300" dirty="0"/>
              <a:t> stabilizes </a:t>
            </a:r>
            <a:r>
              <a:rPr lang="en-US" sz="1300" dirty="0" smtClean="0"/>
              <a:t>above the </a:t>
            </a:r>
            <a:r>
              <a:rPr lang="en-US" sz="1300" dirty="0"/>
              <a:t>midline, </a:t>
            </a:r>
            <a:r>
              <a:rPr lang="en-NZ" sz="1300" dirty="0"/>
              <a:t>suggesting</a:t>
            </a:r>
            <a:r>
              <a:rPr lang="en-US" sz="1300" dirty="0"/>
              <a:t> </a:t>
            </a:r>
            <a:r>
              <a:rPr lang="en-US" sz="1300" dirty="0" smtClean="0"/>
              <a:t>upward potentials</a:t>
            </a:r>
            <a:r>
              <a:rPr lang="en-US" sz="1300" dirty="0"/>
              <a:t>. </a:t>
            </a:r>
            <a:r>
              <a:rPr lang="en-NZ" sz="1300" dirty="0"/>
              <a:t>On downside, the immediate support is </a:t>
            </a:r>
            <a:r>
              <a:rPr lang="en-NZ" sz="1300" dirty="0" smtClean="0"/>
              <a:t>1.3400, </a:t>
            </a:r>
            <a:r>
              <a:rPr lang="en-NZ" sz="1300" dirty="0"/>
              <a:t>unable </a:t>
            </a:r>
            <a:r>
              <a:rPr lang="en-US" sz="1300" dirty="0"/>
              <a:t>to </a:t>
            </a:r>
            <a:r>
              <a:rPr lang="en-NZ" sz="1300" dirty="0"/>
              <a:t>defend this level </a:t>
            </a:r>
            <a:r>
              <a:rPr lang="en-US" sz="1300" dirty="0"/>
              <a:t>will </a:t>
            </a:r>
            <a:r>
              <a:rPr lang="en-NZ" sz="1300" dirty="0"/>
              <a:t>resume the de</a:t>
            </a:r>
            <a:r>
              <a:rPr lang="en-US" sz="1300" dirty="0"/>
              <a:t>c</a:t>
            </a:r>
            <a:r>
              <a:rPr lang="en-NZ" sz="1300" dirty="0"/>
              <a:t>line to </a:t>
            </a:r>
            <a:r>
              <a:rPr lang="en-NZ" sz="1300" dirty="0" smtClean="0"/>
              <a:t>1.</a:t>
            </a:r>
            <a:r>
              <a:rPr lang="en-US" sz="1300" dirty="0" smtClean="0"/>
              <a:t>3300</a:t>
            </a:r>
            <a:r>
              <a:rPr lang="en-US" sz="1300" kern="100" dirty="0" smtClean="0">
                <a:ea typeface="SimSun" panose="02010600030101010101" pitchFamily="2" charset="-122"/>
                <a:cs typeface="+mn-lt"/>
                <a:sym typeface="+mn-ea"/>
              </a:rPr>
              <a:t>.</a:t>
            </a:r>
            <a:endParaRPr sz="1300" kern="100" dirty="0" smtClean="0">
              <a:ea typeface="SimSun" panose="02010600030101010101" pitchFamily="2" charset="-122"/>
              <a:cs typeface="+mn-lt"/>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raphic 5"/>
          <p:cNvSpPr/>
          <p:nvPr/>
        </p:nvSpPr>
        <p:spPr>
          <a:xfrm>
            <a:off x="10325153" y="0"/>
            <a:ext cx="1866847" cy="1574158"/>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92D050"/>
          </a:solidFill>
          <a:ln w="9525" cap="flat">
            <a:noFill/>
            <a:prstDash val="solid"/>
            <a:miter/>
          </a:ln>
        </p:spPr>
        <p:txBody>
          <a:bodyPr rtlCol="0" anchor="ctr"/>
          <a:lstStyle/>
          <a:p>
            <a:endParaRPr lang="en-US" dirty="0"/>
          </a:p>
        </p:txBody>
      </p:sp>
      <p:sp>
        <p:nvSpPr>
          <p:cNvPr id="14" name="Graphic 5"/>
          <p:cNvSpPr/>
          <p:nvPr/>
        </p:nvSpPr>
        <p:spPr>
          <a:xfrm>
            <a:off x="10581951" y="1"/>
            <a:ext cx="1647216" cy="1388962"/>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15000"/>
            </a:srgbClr>
          </a:solidFill>
          <a:ln w="9525" cap="flat">
            <a:noFill/>
            <a:prstDash val="solid"/>
            <a:miter/>
          </a:ln>
        </p:spPr>
        <p:txBody>
          <a:bodyPr rtlCol="0" anchor="ctr"/>
          <a:lstStyle/>
          <a:p>
            <a:endParaRPr lang="en-US" dirty="0"/>
          </a:p>
        </p:txBody>
      </p:sp>
      <p:sp>
        <p:nvSpPr>
          <p:cNvPr id="15" name="Freeform: Shape 21"/>
          <p:cNvSpPr/>
          <p:nvPr/>
        </p:nvSpPr>
        <p:spPr>
          <a:xfrm rot="3600000">
            <a:off x="11031431" y="4062359"/>
            <a:ext cx="752715" cy="752711"/>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2"/>
          <p:cNvSpPr/>
          <p:nvPr/>
        </p:nvSpPr>
        <p:spPr>
          <a:xfrm rot="3898343">
            <a:off x="1230290" y="1605219"/>
            <a:ext cx="528253" cy="52825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Graphic 5"/>
          <p:cNvSpPr/>
          <p:nvPr/>
        </p:nvSpPr>
        <p:spPr>
          <a:xfrm>
            <a:off x="10809831" y="0"/>
            <a:ext cx="1382169" cy="1165469"/>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20000"/>
            </a:srgbClr>
          </a:solidFill>
          <a:ln w="9525" cap="flat">
            <a:noFill/>
            <a:prstDash val="solid"/>
            <a:miter/>
          </a:ln>
        </p:spPr>
        <p:txBody>
          <a:bodyPr rtlCol="0" anchor="ctr"/>
          <a:lstStyle/>
          <a:p>
            <a:endParaRPr lang="en-US" dirty="0"/>
          </a:p>
        </p:txBody>
      </p:sp>
      <p:sp>
        <p:nvSpPr>
          <p:cNvPr id="19" name="Freeform: Shape 18" hidden="1"/>
          <p:cNvSpPr/>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gradFill>
            <a:gsLst>
              <a:gs pos="0">
                <a:srgbClr val="001132">
                  <a:alpha val="30000"/>
                </a:srgbClr>
              </a:gs>
              <a:gs pos="100000">
                <a:schemeClr val="bg1">
                  <a:alpha val="0"/>
                </a:schemeClr>
              </a:gs>
            </a:gsLst>
            <a:lin ang="5400000" scaled="1"/>
          </a:gradFill>
          <a:ln w="8173" cap="flat">
            <a:noFill/>
            <a:prstDash val="solid"/>
            <a:miter/>
          </a:ln>
        </p:spPr>
        <p:txBody>
          <a:bodyPr rtlCol="0" anchor="ctr"/>
          <a:lstStyle/>
          <a:p>
            <a:endParaRPr lang="en-US" dirty="0"/>
          </a:p>
        </p:txBody>
      </p:sp>
      <p:sp>
        <p:nvSpPr>
          <p:cNvPr id="3" name="TextBox 2"/>
          <p:cNvSpPr txBox="1"/>
          <p:nvPr/>
        </p:nvSpPr>
        <p:spPr>
          <a:xfrm>
            <a:off x="680485" y="457200"/>
            <a:ext cx="2020186" cy="338554"/>
          </a:xfrm>
          <a:prstGeom prst="rect">
            <a:avLst/>
          </a:prstGeom>
          <a:noFill/>
        </p:spPr>
        <p:txBody>
          <a:bodyPr wrap="square" rtlCol="0">
            <a:spAutoFit/>
          </a:bodyPr>
          <a:lstStyle/>
          <a:p>
            <a:r>
              <a:rPr lang="en-NZ" sz="1600" b="1" dirty="0" smtClean="0"/>
              <a:t>GBPUSD DAILY</a:t>
            </a:r>
            <a:endParaRPr lang="en-NZ" sz="1600" b="1" dirty="0"/>
          </a:p>
        </p:txBody>
      </p:sp>
      <p:pic>
        <p:nvPicPr>
          <p:cNvPr id="2" name="Picture 2" descr="C:\Users\Wilson\Desktop\GBP.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85" y="967510"/>
            <a:ext cx="10727303" cy="52808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7798820" y="2967335"/>
            <a:ext cx="3300904" cy="923330"/>
          </a:xfrm>
          <a:prstGeom prst="rect">
            <a:avLst/>
          </a:prstGeom>
          <a:noFill/>
        </p:spPr>
        <p:txBody>
          <a:bodyPr wrap="none" rtlCol="0">
            <a:spAutoFit/>
          </a:bodyPr>
          <a:lstStyle/>
          <a:p>
            <a:r>
              <a:rPr lang="tr-TR" sz="5400" b="1" dirty="0" smtClean="0">
                <a:solidFill>
                  <a:srgbClr val="001132"/>
                </a:solidFill>
                <a:latin typeface="Montserrat Black" panose="00000A00000000000000" pitchFamily="2" charset="0"/>
              </a:rPr>
              <a:t>XAU</a:t>
            </a:r>
            <a:r>
              <a:rPr lang="tr-TR" sz="5400" b="1" dirty="0" smtClean="0">
                <a:solidFill>
                  <a:srgbClr val="002060"/>
                </a:solidFill>
                <a:latin typeface="Montserrat Black" panose="00000A00000000000000" pitchFamily="2" charset="0"/>
              </a:rPr>
              <a:t>/</a:t>
            </a:r>
            <a:r>
              <a:rPr lang="tr-TR" sz="5400" b="1" dirty="0" smtClean="0">
                <a:solidFill>
                  <a:srgbClr val="001132"/>
                </a:solidFill>
                <a:latin typeface="Montserrat Black" panose="00000A00000000000000" pitchFamily="2" charset="0"/>
              </a:rPr>
              <a:t>USD</a:t>
            </a:r>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rgbClr val="002060"/>
          </a:solidFill>
          <a:ln w="9525" cap="flat">
            <a:noFill/>
            <a:prstDash val="solid"/>
            <a:miter/>
          </a:ln>
        </p:spPr>
        <p:txBody>
          <a:bodyPr rtlCol="0" anchor="ctr"/>
          <a:lstStyle/>
          <a:p>
            <a:endParaRPr lang="en-US" dirty="0"/>
          </a:p>
        </p:txBody>
      </p:sp>
      <p:sp>
        <p:nvSpPr>
          <p:cNvPr id="2" name="TextBox 1"/>
          <p:cNvSpPr txBox="1"/>
          <p:nvPr/>
        </p:nvSpPr>
        <p:spPr>
          <a:xfrm>
            <a:off x="1016976" y="1144605"/>
            <a:ext cx="2032929" cy="584775"/>
          </a:xfrm>
          <a:prstGeom prst="rect">
            <a:avLst/>
          </a:prstGeom>
          <a:noFill/>
        </p:spPr>
        <p:txBody>
          <a:bodyPr wrap="none" rtlCol="0">
            <a:spAutoFit/>
          </a:bodyPr>
          <a:lstStyle/>
          <a:p>
            <a:r>
              <a:rPr lang="tr-TR" sz="3200" b="1" dirty="0" smtClean="0">
                <a:solidFill>
                  <a:srgbClr val="002060"/>
                </a:solidFill>
                <a:latin typeface="Montserrat Black" panose="00000A00000000000000" pitchFamily="2" charset="0"/>
              </a:rPr>
              <a:t>XAU/USD</a:t>
            </a:r>
            <a:endParaRPr lang="en-US" sz="3200" b="1" dirty="0">
              <a:solidFill>
                <a:srgbClr val="002060"/>
              </a:solidFill>
              <a:latin typeface="Montserrat Black" panose="00000A00000000000000" pitchFamily="2" charset="0"/>
            </a:endParaRPr>
          </a:p>
        </p:txBody>
      </p:sp>
      <p:sp>
        <p:nvSpPr>
          <p:cNvPr id="17" name="TextBox 16"/>
          <p:cNvSpPr txBox="1"/>
          <p:nvPr/>
        </p:nvSpPr>
        <p:spPr>
          <a:xfrm>
            <a:off x="1038461" y="621385"/>
            <a:ext cx="5160320" cy="523220"/>
          </a:xfrm>
          <a:prstGeom prst="rect">
            <a:avLst/>
          </a:prstGeom>
          <a:noFill/>
        </p:spPr>
        <p:txBody>
          <a:bodyPr wrap="square" rtlCol="0">
            <a:spAutoFit/>
          </a:bodyPr>
          <a:lstStyle/>
          <a:p>
            <a:r>
              <a:rPr lang="tr-TR" sz="1400" b="1" dirty="0" smtClean="0">
                <a:solidFill>
                  <a:srgbClr val="002060"/>
                </a:solidFill>
                <a:latin typeface="Roboto" pitchFamily="2" charset="0"/>
                <a:ea typeface="Roboto" pitchFamily="2" charset="0"/>
                <a:cs typeface="Roboto" pitchFamily="2" charset="0"/>
                <a:sym typeface="+mn-ea"/>
              </a:rPr>
              <a:t>Support Level	</a:t>
            </a:r>
            <a:r>
              <a:rPr lang="tr-TR" sz="1400" dirty="0" smtClean="0">
                <a:solidFill>
                  <a:srgbClr val="002060"/>
                </a:solidFill>
                <a:latin typeface="Roboto" pitchFamily="2" charset="0"/>
                <a:ea typeface="Roboto" pitchFamily="2" charset="0"/>
                <a:cs typeface="Roboto" pitchFamily="2" charset="0"/>
                <a:sym typeface="+mn-ea"/>
              </a:rPr>
              <a:t>: </a:t>
            </a:r>
            <a:r>
              <a:rPr lang="en-NZ" sz="1400" dirty="0" smtClean="0">
                <a:solidFill>
                  <a:srgbClr val="002060"/>
                </a:solidFill>
                <a:latin typeface="Roboto" pitchFamily="2" charset="0"/>
                <a:ea typeface="Roboto" pitchFamily="2" charset="0"/>
                <a:cs typeface="Roboto" pitchFamily="2" charset="0"/>
                <a:sym typeface="+mn-ea"/>
              </a:rPr>
              <a:t>3900</a:t>
            </a:r>
            <a:r>
              <a:rPr lang="en-NZ" altLang="en-US" sz="1400" dirty="0" smtClean="0">
                <a:solidFill>
                  <a:schemeClr val="accent5">
                    <a:lumMod val="50000"/>
                  </a:schemeClr>
                </a:solidFill>
                <a:latin typeface="Roboto" pitchFamily="2" charset="0"/>
                <a:ea typeface="Roboto" pitchFamily="2" charset="0"/>
                <a:cs typeface="Roboto" pitchFamily="2" charset="0"/>
                <a:sym typeface="+mn-ea"/>
              </a:rPr>
              <a:t> </a:t>
            </a:r>
            <a:r>
              <a:rPr lang="en-US" altLang="en-US" sz="1400" dirty="0" smtClean="0">
                <a:solidFill>
                  <a:schemeClr val="accent5">
                    <a:lumMod val="50000"/>
                  </a:schemeClr>
                </a:solidFill>
                <a:latin typeface="Roboto" pitchFamily="2" charset="0"/>
                <a:ea typeface="Roboto" pitchFamily="2" charset="0"/>
                <a:cs typeface="Roboto" pitchFamily="2" charset="0"/>
                <a:sym typeface="+mn-ea"/>
              </a:rPr>
              <a:t>- 3700</a:t>
            </a:r>
            <a:r>
              <a:rPr lang="en-US" sz="1400" dirty="0" smtClean="0">
                <a:solidFill>
                  <a:schemeClr val="accent5">
                    <a:lumMod val="50000"/>
                  </a:schemeClr>
                </a:solidFill>
                <a:latin typeface="Roboto" pitchFamily="2" charset="0"/>
                <a:ea typeface="Roboto" pitchFamily="2" charset="0"/>
                <a:cs typeface="Roboto" pitchFamily="2" charset="0"/>
                <a:sym typeface="+mn-ea"/>
              </a:rPr>
              <a:t> - </a:t>
            </a:r>
            <a:r>
              <a:rPr lang="en-NZ" sz="1400" dirty="0" smtClean="0">
                <a:solidFill>
                  <a:schemeClr val="accent5">
                    <a:lumMod val="50000"/>
                  </a:schemeClr>
                </a:solidFill>
                <a:latin typeface="Roboto" pitchFamily="2" charset="0"/>
                <a:ea typeface="Roboto" pitchFamily="2" charset="0"/>
                <a:cs typeface="Roboto" pitchFamily="2" charset="0"/>
                <a:sym typeface="+mn-ea"/>
              </a:rPr>
              <a:t>3500</a:t>
            </a:r>
            <a:endParaRPr lang="tr-TR" sz="1400" b="1" dirty="0" smtClean="0">
              <a:solidFill>
                <a:srgbClr val="002060"/>
              </a:solidFill>
              <a:latin typeface="Roboto" pitchFamily="2" charset="0"/>
              <a:ea typeface="Roboto" pitchFamily="2" charset="0"/>
              <a:cs typeface="Roboto" pitchFamily="2" charset="0"/>
              <a:sym typeface="+mn-ea"/>
            </a:endParaRPr>
          </a:p>
          <a:p>
            <a:r>
              <a:rPr lang="tr-TR" sz="1400" b="1" dirty="0" smtClean="0">
                <a:solidFill>
                  <a:srgbClr val="002060"/>
                </a:solidFill>
                <a:latin typeface="Roboto" pitchFamily="2" charset="0"/>
                <a:ea typeface="Roboto" pitchFamily="2" charset="0"/>
                <a:cs typeface="Roboto" pitchFamily="2" charset="0"/>
                <a:sym typeface="+mn-ea"/>
              </a:rPr>
              <a:t>Resistance Level	</a:t>
            </a:r>
            <a:r>
              <a:rPr lang="tr-TR" sz="1400" dirty="0" smtClean="0">
                <a:solidFill>
                  <a:srgbClr val="002060"/>
                </a:solidFill>
                <a:latin typeface="Roboto" pitchFamily="2" charset="0"/>
                <a:ea typeface="Roboto" pitchFamily="2" charset="0"/>
                <a:cs typeface="Roboto" pitchFamily="2" charset="0"/>
                <a:sym typeface="+mn-ea"/>
              </a:rPr>
              <a:t>: </a:t>
            </a:r>
            <a:r>
              <a:rPr lang="en-US" sz="1400" dirty="0" smtClean="0">
                <a:solidFill>
                  <a:srgbClr val="002060"/>
                </a:solidFill>
                <a:latin typeface="Roboto" pitchFamily="2" charset="0"/>
                <a:ea typeface="Roboto" pitchFamily="2" charset="0"/>
                <a:cs typeface="Roboto" pitchFamily="2" charset="0"/>
                <a:sym typeface="+mn-ea"/>
              </a:rPr>
              <a:t>4180 - 4380 - 4520</a:t>
            </a:r>
            <a:endParaRPr lang="en-US" sz="1400" dirty="0" smtClean="0">
              <a:solidFill>
                <a:schemeClr val="accent5">
                  <a:lumMod val="50000"/>
                </a:schemeClr>
              </a:solidFill>
              <a:latin typeface="Roboto" pitchFamily="2" charset="0"/>
              <a:ea typeface="Roboto" pitchFamily="2" charset="0"/>
              <a:cs typeface="Roboto" pitchFamily="2" charset="0"/>
              <a:sym typeface="+mn-ea"/>
            </a:endParaRPr>
          </a:p>
        </p:txBody>
      </p:sp>
      <p:pic>
        <p:nvPicPr>
          <p:cNvPr id="11"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5" name="TextBox 4"/>
          <p:cNvSpPr txBox="1"/>
          <p:nvPr/>
        </p:nvSpPr>
        <p:spPr>
          <a:xfrm>
            <a:off x="1037930" y="1752340"/>
            <a:ext cx="8315283" cy="3406061"/>
          </a:xfrm>
          <a:prstGeom prst="rect">
            <a:avLst/>
          </a:prstGeom>
          <a:noFill/>
        </p:spPr>
        <p:txBody>
          <a:bodyPr wrap="square" rtlCol="0">
            <a:spAutoFit/>
          </a:bodyPr>
          <a:lstStyle/>
          <a:p>
            <a:pPr marL="342900" indent="-342900" algn="just">
              <a:spcBef>
                <a:spcPts val="0"/>
              </a:spcBef>
              <a:spcAft>
                <a:spcPts val="1000"/>
              </a:spcAft>
              <a:buFont typeface="Arial" panose="020B0604020202020204" pitchFamily="34" charset="0"/>
              <a:buChar char="•"/>
            </a:pPr>
            <a:r>
              <a:rPr lang="en-NZ" sz="1300" dirty="0"/>
              <a:t>Gold price drops over 1.80% as tensions between the US and Iran fuel fears of a possible Oil supply disruption, driving energy prices higher and potentially triggering another round of inflation. </a:t>
            </a:r>
            <a:endParaRPr lang="en-NZ" sz="1300" dirty="0" smtClean="0"/>
          </a:p>
          <a:p>
            <a:pPr marL="342900" indent="-342900" algn="just">
              <a:spcBef>
                <a:spcPts val="0"/>
              </a:spcBef>
              <a:spcAft>
                <a:spcPts val="1000"/>
              </a:spcAft>
              <a:buFont typeface="Arial" panose="020B0604020202020204" pitchFamily="34" charset="0"/>
              <a:buChar char="•"/>
            </a:pPr>
            <a:r>
              <a:rPr lang="en-NZ" sz="1300" dirty="0"/>
              <a:t>The effects of the Middle East conflict are well reflected by the strength of the US Dollar. The Greenback is up some 0.24%, as measured by the US Dollar Index (DXY). The DXY, which tracks the buck’s value against its peers, is at 100.74, still shy of revisiting the 101.00 mark</a:t>
            </a:r>
            <a:r>
              <a:rPr lang="en-NZ" sz="1300" dirty="0" smtClean="0"/>
              <a:t>.</a:t>
            </a:r>
          </a:p>
          <a:p>
            <a:pPr marL="342900" indent="-342900" algn="just">
              <a:spcBef>
                <a:spcPts val="0"/>
              </a:spcBef>
              <a:spcAft>
                <a:spcPts val="1000"/>
              </a:spcAft>
              <a:buFont typeface="Arial" panose="020B0604020202020204" pitchFamily="34" charset="0"/>
              <a:buChar char="•"/>
            </a:pPr>
            <a:r>
              <a:rPr lang="en-NZ" sz="1300" dirty="0"/>
              <a:t>US jobs data was also solid, as Initial Jobless Claims for the week ending July 11 came at 208K, beneath forecasts of a 217K increase. The Fed’s Beige Book acknowledged that the labour market is strong, with some districts showing “modest, moderate or solid gains.”</a:t>
            </a:r>
          </a:p>
          <a:p>
            <a:pPr marL="342900" indent="-342900" algn="just">
              <a:spcBef>
                <a:spcPts val="0"/>
              </a:spcBef>
              <a:spcAft>
                <a:spcPts val="1000"/>
              </a:spcAft>
              <a:buFont typeface="Arial" panose="020B0604020202020204" pitchFamily="34" charset="0"/>
              <a:buChar char="•"/>
            </a:pPr>
            <a:r>
              <a:rPr lang="en-NZ" sz="1300" kern="100" dirty="0" smtClean="0">
                <a:ea typeface="SimSun" panose="02010600030101010101" pitchFamily="2" charset="-122"/>
                <a:cs typeface="+mn-lt"/>
                <a:sym typeface="+mn-ea"/>
              </a:rPr>
              <a:t>The XAU/USD pair is trading near 3980</a:t>
            </a:r>
            <a:r>
              <a:rPr lang="en-US" sz="1300" kern="100" dirty="0" smtClean="0">
                <a:ea typeface="SimSun" panose="02010600030101010101" pitchFamily="2" charset="-122"/>
                <a:cs typeface="+mn-lt"/>
                <a:sym typeface="+mn-ea"/>
              </a:rPr>
              <a:t>,</a:t>
            </a:r>
            <a:r>
              <a:rPr lang="en-NZ" sz="1300" kern="100" dirty="0" smtClean="0">
                <a:ea typeface="SimSun" panose="02010600030101010101" pitchFamily="2" charset="-122"/>
                <a:cs typeface="+mn-lt"/>
                <a:sym typeface="+mn-ea"/>
              </a:rPr>
              <a:t> down for the day. T</a:t>
            </a:r>
            <a:r>
              <a:rPr lang="en-NZ" altLang="en-NZ" sz="1300" kern="100" dirty="0" smtClean="0">
                <a:ea typeface="SimSun" panose="02010600030101010101" pitchFamily="2" charset="-122"/>
                <a:cs typeface="+mn-lt"/>
                <a:sym typeface="+mn-ea"/>
              </a:rPr>
              <a:t>he pair </a:t>
            </a:r>
            <a:r>
              <a:rPr lang="en-NZ" altLang="en-US" sz="1300" kern="100" dirty="0" smtClean="0">
                <a:ea typeface="SimSun" panose="02010600030101010101" pitchFamily="2" charset="-122"/>
                <a:cs typeface="+mn-lt"/>
                <a:sym typeface="+mn-ea"/>
              </a:rPr>
              <a:t>stabilized</a:t>
            </a:r>
            <a:r>
              <a:rPr lang="en-NZ" sz="1300" kern="100" dirty="0" smtClean="0">
                <a:ea typeface="SimSun" panose="02010600030101010101" pitchFamily="2" charset="-122"/>
                <a:cs typeface="+mn-lt"/>
                <a:sym typeface="+mn-ea"/>
              </a:rPr>
              <a:t> below 21 SMA,</a:t>
            </a:r>
            <a:r>
              <a:rPr lang="en-NZ" altLang="en-US" sz="1300" kern="100" dirty="0" smtClean="0">
                <a:ea typeface="SimSun" panose="02010600030101010101" pitchFamily="2" charset="-122"/>
                <a:cs typeface="+mn-lt"/>
                <a:sym typeface="+mn-ea"/>
              </a:rPr>
              <a:t> </a:t>
            </a:r>
            <a:r>
              <a:rPr lang="en-NZ" altLang="en-NZ" sz="1300" kern="100" dirty="0" smtClean="0">
                <a:ea typeface="SimSun" panose="02010600030101010101" pitchFamily="2" charset="-122"/>
                <a:cs typeface="+mn-lt"/>
                <a:sym typeface="+mn-ea"/>
              </a:rPr>
              <a:t>indicates bearish strength in short term</a:t>
            </a:r>
            <a:r>
              <a:rPr lang="en-NZ" sz="1300" kern="100" dirty="0" smtClean="0">
                <a:ea typeface="SimSun" panose="02010600030101010101" pitchFamily="2" charset="-122"/>
                <a:cs typeface="+mn-lt"/>
                <a:sym typeface="+mn-ea"/>
              </a:rPr>
              <a:t>.</a:t>
            </a:r>
            <a:r>
              <a:rPr lang="en-NZ" altLang="en-US" sz="1300" kern="100" dirty="0" smtClean="0">
                <a:ea typeface="SimSun" panose="02010600030101010101" pitchFamily="2" charset="-122"/>
                <a:cs typeface="+mn-lt"/>
                <a:sym typeface="+mn-ea"/>
              </a:rPr>
              <a:t> Meanwhile, </a:t>
            </a:r>
            <a:r>
              <a:rPr lang="en-NZ" altLang="en-US" sz="1300" kern="100" dirty="0" smtClean="0">
                <a:latin typeface="Calibri" panose="020F0502020204030204" charset="0"/>
                <a:ea typeface="SimSun" panose="02010600030101010101" pitchFamily="2" charset="-122"/>
                <a:cs typeface="Calibri" panose="020F0502020204030204" charset="0"/>
                <a:sym typeface="+mn-ea"/>
              </a:rPr>
              <a:t>the </a:t>
            </a:r>
            <a:r>
              <a:rPr lang="en-NZ" altLang="en-NZ" sz="1300" kern="100" dirty="0" smtClean="0">
                <a:latin typeface="Calibri" panose="020F0502020204030204" charset="0"/>
                <a:ea typeface="SimSun" panose="02010600030101010101" pitchFamily="2" charset="-122"/>
                <a:cs typeface="Calibri" panose="020F0502020204030204" charset="0"/>
                <a:sym typeface="+mn-ea"/>
              </a:rPr>
              <a:t>21 SMA continued developing below longer ones,</a:t>
            </a:r>
            <a:r>
              <a:rPr lang="en-NZ" altLang="en-NZ" sz="1300" kern="100" dirty="0" smtClean="0">
                <a:ea typeface="SimSun" panose="02010600030101010101" pitchFamily="2" charset="-122"/>
                <a:cs typeface="+mn-lt"/>
                <a:sym typeface="+mn-ea"/>
              </a:rPr>
              <a:t> suggests downward potentials. On upside,</a:t>
            </a:r>
            <a:r>
              <a:rPr lang="en-NZ" altLang="en-US" sz="1300" kern="100" dirty="0" smtClean="0">
                <a:ea typeface="SimSun" panose="02010600030101010101" pitchFamily="2" charset="-122"/>
                <a:cs typeface="+mn-lt"/>
                <a:sym typeface="+mn-ea"/>
              </a:rPr>
              <a:t> the immediate resistance is 4180,</a:t>
            </a:r>
            <a:r>
              <a:rPr lang="en-NZ" sz="1300" kern="100" dirty="0" smtClean="0">
                <a:ea typeface="SimSun" panose="02010600030101010101" pitchFamily="2" charset="-122"/>
                <a:cs typeface="+mn-lt"/>
                <a:sym typeface="+mn-ea"/>
              </a:rPr>
              <a:t> break above</a:t>
            </a:r>
            <a:r>
              <a:rPr lang="en-NZ" altLang="en-US" sz="1300" kern="100" dirty="0" smtClean="0">
                <a:ea typeface="SimSun" panose="02010600030101010101" pitchFamily="2" charset="-122"/>
                <a:cs typeface="+mn-lt"/>
                <a:sym typeface="+mn-ea"/>
              </a:rPr>
              <a:t> this</a:t>
            </a:r>
            <a:r>
              <a:rPr lang="en-NZ" altLang="en-NZ" sz="1300" kern="100" dirty="0" smtClean="0">
                <a:ea typeface="SimSun" panose="02010600030101010101" pitchFamily="2" charset="-122"/>
                <a:cs typeface="+mn-lt"/>
                <a:sym typeface="+mn-ea"/>
              </a:rPr>
              <a:t> </a:t>
            </a:r>
            <a:r>
              <a:rPr lang="en-NZ" sz="1300" kern="100" dirty="0" smtClean="0">
                <a:ea typeface="SimSun" panose="02010600030101010101" pitchFamily="2" charset="-122"/>
                <a:cs typeface="+mn-lt"/>
                <a:sym typeface="+mn-ea"/>
              </a:rPr>
              <a:t>level will extend the advance to 4380</a:t>
            </a:r>
            <a:r>
              <a:rPr lang="en-NZ" altLang="en-US" sz="1300" kern="100" dirty="0" smtClean="0">
                <a:ea typeface="SimSun" panose="02010600030101010101" pitchFamily="2" charset="-122"/>
                <a:cs typeface="+mn-lt"/>
                <a:sym typeface="+mn-ea"/>
              </a:rPr>
              <a:t>.</a:t>
            </a:r>
            <a:r>
              <a:rPr lang="en-NZ" sz="1300" kern="100" dirty="0" smtClean="0">
                <a:latin typeface="Calibri" panose="020F0502020204030204" charset="0"/>
                <a:ea typeface="SimSun" panose="02010600030101010101" pitchFamily="2" charset="-122"/>
                <a:cs typeface="Calibri" panose="020F0502020204030204" charset="0"/>
                <a:sym typeface="+mn-ea"/>
              </a:rPr>
              <a:t> </a:t>
            </a:r>
          </a:p>
          <a:p>
            <a:pPr marL="342900" indent="-342900" algn="just">
              <a:spcBef>
                <a:spcPts val="0"/>
              </a:spcBef>
              <a:spcAft>
                <a:spcPts val="1000"/>
              </a:spcAft>
              <a:buFont typeface="Arial" panose="020B0604020202020204" pitchFamily="34" charset="0"/>
              <a:buChar char="•"/>
            </a:pPr>
            <a:r>
              <a:rPr lang="en-US" sz="1300" kern="100" dirty="0" smtClean="0">
                <a:latin typeface="Calibri" panose="020F0502020204030204" charset="0"/>
                <a:ea typeface="SimSun" panose="02010600030101010101" pitchFamily="2" charset="-122"/>
                <a:cs typeface="Calibri" panose="020F0502020204030204" charset="0"/>
                <a:sym typeface="+mn-ea"/>
              </a:rPr>
              <a:t>From a technical perspective, the RSI indicator hold</a:t>
            </a:r>
            <a:r>
              <a:rPr lang="en-NZ" sz="1300" kern="100" dirty="0" smtClean="0">
                <a:latin typeface="Calibri" panose="020F0502020204030204" charset="0"/>
                <a:ea typeface="SimSun" panose="02010600030101010101" pitchFamily="2" charset="-122"/>
                <a:cs typeface="Calibri" panose="020F0502020204030204" charset="0"/>
                <a:sym typeface="+mn-ea"/>
              </a:rPr>
              <a:t>s below </a:t>
            </a:r>
            <a:r>
              <a:rPr lang="en-US" sz="1300" kern="100" dirty="0" smtClean="0">
                <a:latin typeface="Calibri" panose="020F0502020204030204" charset="0"/>
                <a:ea typeface="SimSun" panose="02010600030101010101" pitchFamily="2" charset="-122"/>
                <a:cs typeface="Calibri" panose="020F0502020204030204" charset="0"/>
                <a:sym typeface="+mn-ea"/>
              </a:rPr>
              <a:t>the midline and stabilizes around 38, on a bearish stance. While t</a:t>
            </a:r>
            <a:r>
              <a:rPr lang="en-US" sz="1300" kern="100" dirty="0" smtClean="0">
                <a:ea typeface="SimSun" panose="02010600030101010101" pitchFamily="2" charset="-122"/>
                <a:cs typeface="+mn-lt"/>
                <a:sym typeface="+mn-ea"/>
              </a:rPr>
              <a:t>he Momentum</a:t>
            </a:r>
            <a:r>
              <a:rPr lang="en-NZ" altLang="en-US" sz="1300" kern="100" dirty="0" smtClean="0">
                <a:ea typeface="SimSun" panose="02010600030101010101" pitchFamily="2" charset="-122"/>
                <a:cs typeface="+mn-lt"/>
                <a:sym typeface="+mn-ea"/>
              </a:rPr>
              <a:t> indicator stabilized below the midline, </a:t>
            </a:r>
            <a:r>
              <a:rPr lang="en-US" sz="1300" kern="100" dirty="0" smtClean="0">
                <a:ea typeface="SimSun" panose="02010600030101010101" pitchFamily="2" charset="-122"/>
                <a:cs typeface="+mn-lt"/>
                <a:sym typeface="+mn-ea"/>
              </a:rPr>
              <a:t>suggests downward potentials</a:t>
            </a:r>
            <a:r>
              <a:rPr lang="en-US" altLang="en-NZ" sz="1300" kern="100" dirty="0" smtClean="0">
                <a:ea typeface="SimSun" panose="02010600030101010101" pitchFamily="2" charset="-122"/>
                <a:cs typeface="+mn-lt"/>
                <a:sym typeface="+mn-ea"/>
              </a:rPr>
              <a:t>. </a:t>
            </a:r>
            <a:r>
              <a:rPr lang="en-NZ" altLang="en-US" sz="1300" kern="100" dirty="0" smtClean="0">
                <a:ea typeface="SimSun" panose="02010600030101010101" pitchFamily="2" charset="-122"/>
                <a:cs typeface="+mn-lt"/>
                <a:sym typeface="+mn-ea"/>
              </a:rPr>
              <a:t>On downside, the immediate support is </a:t>
            </a:r>
            <a:r>
              <a:rPr lang="en-US" altLang="en-US" sz="1300" kern="100" dirty="0" smtClean="0">
                <a:ea typeface="SimSun" panose="02010600030101010101" pitchFamily="2" charset="-122"/>
                <a:cs typeface="+mn-lt"/>
                <a:sym typeface="+mn-ea"/>
              </a:rPr>
              <a:t>3900</a:t>
            </a:r>
            <a:r>
              <a:rPr lang="en-NZ" altLang="en-US" sz="1300" kern="100" dirty="0" smtClean="0">
                <a:ea typeface="SimSun" panose="02010600030101010101" pitchFamily="2" charset="-122"/>
                <a:cs typeface="+mn-lt"/>
                <a:sym typeface="+mn-ea"/>
              </a:rPr>
              <a:t>, below this area may resume the decline to </a:t>
            </a:r>
            <a:r>
              <a:rPr lang="en-US" altLang="en-US" sz="1300" kern="100" dirty="0" smtClean="0">
                <a:ea typeface="SimSun" panose="02010600030101010101" pitchFamily="2" charset="-122"/>
                <a:cs typeface="+mn-lt"/>
                <a:sym typeface="+mn-ea"/>
              </a:rPr>
              <a:t>3700</a:t>
            </a:r>
            <a:r>
              <a:rPr lang="en-US" sz="1300" kern="100" dirty="0" smtClean="0">
                <a:ea typeface="SimSun" panose="02010600030101010101" pitchFamily="2" charset="-122"/>
                <a:cs typeface="+mn-lt"/>
                <a:sym typeface="+mn-ea"/>
              </a:rPr>
              <a:t>.</a:t>
            </a:r>
            <a:endParaRPr sz="1300" kern="100" dirty="0" smtClean="0">
              <a:latin typeface="Calibri" panose="020F0502020204030204" charset="0"/>
              <a:ea typeface="SimSun" panose="02010600030101010101" pitchFamily="2" charset="-122"/>
              <a:cs typeface="Calibri" panose="020F0502020204030204" charset="0"/>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raphic 5"/>
          <p:cNvSpPr/>
          <p:nvPr/>
        </p:nvSpPr>
        <p:spPr>
          <a:xfrm>
            <a:off x="10325153" y="0"/>
            <a:ext cx="1866847" cy="1574158"/>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92D050"/>
          </a:solidFill>
          <a:ln w="9525" cap="flat">
            <a:noFill/>
            <a:prstDash val="solid"/>
            <a:miter/>
          </a:ln>
        </p:spPr>
        <p:txBody>
          <a:bodyPr rtlCol="0" anchor="ctr"/>
          <a:lstStyle/>
          <a:p>
            <a:endParaRPr lang="en-US" dirty="0"/>
          </a:p>
        </p:txBody>
      </p:sp>
      <p:sp>
        <p:nvSpPr>
          <p:cNvPr id="14" name="Graphic 5"/>
          <p:cNvSpPr/>
          <p:nvPr/>
        </p:nvSpPr>
        <p:spPr>
          <a:xfrm>
            <a:off x="10581951" y="1"/>
            <a:ext cx="1647216" cy="1388962"/>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15000"/>
            </a:srgbClr>
          </a:solidFill>
          <a:ln w="9525" cap="flat">
            <a:noFill/>
            <a:prstDash val="solid"/>
            <a:miter/>
          </a:ln>
        </p:spPr>
        <p:txBody>
          <a:bodyPr rtlCol="0" anchor="ctr"/>
          <a:lstStyle/>
          <a:p>
            <a:endParaRPr lang="en-US" dirty="0"/>
          </a:p>
        </p:txBody>
      </p:sp>
      <p:sp>
        <p:nvSpPr>
          <p:cNvPr id="15" name="Freeform: Shape 21"/>
          <p:cNvSpPr/>
          <p:nvPr/>
        </p:nvSpPr>
        <p:spPr>
          <a:xfrm rot="3600000">
            <a:off x="11031431" y="4062359"/>
            <a:ext cx="752715" cy="752711"/>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2"/>
          <p:cNvSpPr/>
          <p:nvPr/>
        </p:nvSpPr>
        <p:spPr>
          <a:xfrm rot="3898343">
            <a:off x="1230290" y="1605219"/>
            <a:ext cx="528253" cy="52825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Graphic 5"/>
          <p:cNvSpPr/>
          <p:nvPr/>
        </p:nvSpPr>
        <p:spPr>
          <a:xfrm>
            <a:off x="10809831" y="0"/>
            <a:ext cx="1382169" cy="1165469"/>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20000"/>
            </a:srgbClr>
          </a:solidFill>
          <a:ln w="9525" cap="flat">
            <a:noFill/>
            <a:prstDash val="solid"/>
            <a:miter/>
          </a:ln>
        </p:spPr>
        <p:txBody>
          <a:bodyPr rtlCol="0" anchor="ctr"/>
          <a:lstStyle/>
          <a:p>
            <a:endParaRPr lang="en-US" dirty="0"/>
          </a:p>
        </p:txBody>
      </p:sp>
      <p:sp>
        <p:nvSpPr>
          <p:cNvPr id="19" name="Freeform: Shape 18" hidden="1"/>
          <p:cNvSpPr/>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gradFill>
            <a:gsLst>
              <a:gs pos="0">
                <a:srgbClr val="001132">
                  <a:alpha val="30000"/>
                </a:srgbClr>
              </a:gs>
              <a:gs pos="100000">
                <a:schemeClr val="bg1">
                  <a:alpha val="0"/>
                </a:schemeClr>
              </a:gs>
            </a:gsLst>
            <a:lin ang="5400000" scaled="1"/>
          </a:gradFill>
          <a:ln w="8173" cap="flat">
            <a:noFill/>
            <a:prstDash val="solid"/>
            <a:miter/>
          </a:ln>
        </p:spPr>
        <p:txBody>
          <a:bodyPr rtlCol="0" anchor="ctr"/>
          <a:lstStyle/>
          <a:p>
            <a:endParaRPr lang="en-US" dirty="0"/>
          </a:p>
        </p:txBody>
      </p:sp>
      <p:sp>
        <p:nvSpPr>
          <p:cNvPr id="3" name="TextBox 2"/>
          <p:cNvSpPr txBox="1"/>
          <p:nvPr/>
        </p:nvSpPr>
        <p:spPr>
          <a:xfrm>
            <a:off x="471944" y="582734"/>
            <a:ext cx="2824150" cy="369332"/>
          </a:xfrm>
          <a:prstGeom prst="rect">
            <a:avLst/>
          </a:prstGeom>
          <a:noFill/>
        </p:spPr>
        <p:txBody>
          <a:bodyPr wrap="square" rtlCol="0">
            <a:spAutoFit/>
          </a:bodyPr>
          <a:lstStyle/>
          <a:p>
            <a:r>
              <a:rPr lang="en-NZ" b="1" dirty="0" smtClean="0"/>
              <a:t>GOLD</a:t>
            </a:r>
            <a:r>
              <a:rPr lang="en-NZ" dirty="0" smtClean="0"/>
              <a:t> </a:t>
            </a:r>
            <a:r>
              <a:rPr lang="en-NZ" b="1" dirty="0" smtClean="0"/>
              <a:t>Daily</a:t>
            </a:r>
          </a:p>
        </p:txBody>
      </p:sp>
      <p:pic>
        <p:nvPicPr>
          <p:cNvPr id="3074" name="Picture 2" descr="C:\Users\Wilson\Desktop\XAU.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43" y="1084336"/>
            <a:ext cx="11138809" cy="5164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ollar-euro-and-polish-zloty-money-background-6B4RNYY.jpg"/>
          <p:cNvPicPr>
            <a:picLocks noGrp="1" noChangeAspect="1"/>
          </p:cNvPicPr>
          <p:nvPr>
            <p:ph type="pic" sz="quarter" idx="10"/>
          </p:nvPr>
        </p:nvPicPr>
        <p:blipFill>
          <a:blip r:embed="rId2" cstate="print"/>
          <a:srcRect t="19" b="19"/>
          <a:stretch>
            <a:fillRect/>
          </a:stretch>
        </p:blipFill>
        <p:spPr/>
      </p:pic>
      <p:sp>
        <p:nvSpPr>
          <p:cNvPr id="8" name="Arrow: Pentagon 7"/>
          <p:cNvSpPr/>
          <p:nvPr/>
        </p:nvSpPr>
        <p:spPr>
          <a:xfrm>
            <a:off x="0" y="0"/>
            <a:ext cx="6540918" cy="6858000"/>
          </a:xfrm>
          <a:prstGeom prst="homePlate">
            <a:avLst>
              <a:gd name="adj" fmla="val 13453"/>
            </a:avLst>
          </a:prstGeom>
          <a:solidFill>
            <a:srgbClr val="00113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p:cNvSpPr/>
          <p:nvPr/>
        </p:nvSpPr>
        <p:spPr>
          <a:xfrm rot="7102685">
            <a:off x="10504889" y="1424106"/>
            <a:ext cx="631281" cy="631276"/>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p:cNvSpPr/>
          <p:nvPr/>
        </p:nvSpPr>
        <p:spPr>
          <a:xfrm rot="4056487">
            <a:off x="8213007" y="4754702"/>
            <a:ext cx="461503" cy="46150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2" name="Picture 4" descr="M:\Mehmet\A\Agra BP\phpsiteassets\assets\images\trade-markets-symbol.png"/>
          <p:cNvPicPr>
            <a:picLocks noChangeAspect="1" noChangeArrowheads="1"/>
          </p:cNvPicPr>
          <p:nvPr/>
        </p:nvPicPr>
        <p:blipFill>
          <a:blip r:embed="rId3" cstate="print"/>
          <a:srcRect/>
          <a:stretch>
            <a:fillRect/>
          </a:stretch>
        </p:blipFill>
        <p:spPr bwMode="auto">
          <a:xfrm>
            <a:off x="1442469" y="6090699"/>
            <a:ext cx="3057813" cy="639710"/>
          </a:xfrm>
          <a:prstGeom prst="rect">
            <a:avLst/>
          </a:prstGeom>
          <a:noFill/>
        </p:spPr>
      </p:pic>
      <p:pic>
        <p:nvPicPr>
          <p:cNvPr id="2055" name="Picture 7" descr="M:\Mehmet\A\Agra BP\phpsiteassets\assets\images\why-trade-screen.png"/>
          <p:cNvPicPr>
            <a:picLocks noChangeAspect="1" noChangeArrowheads="1"/>
          </p:cNvPicPr>
          <p:nvPr/>
        </p:nvPicPr>
        <p:blipFill>
          <a:blip r:embed="rId4"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
        <p:nvSpPr>
          <p:cNvPr id="3" name="TextBox 1"/>
          <p:cNvSpPr txBox="1"/>
          <p:nvPr/>
        </p:nvSpPr>
        <p:spPr>
          <a:xfrm>
            <a:off x="7798820" y="2967335"/>
            <a:ext cx="3147015" cy="923330"/>
          </a:xfrm>
          <a:prstGeom prst="rect">
            <a:avLst/>
          </a:prstGeom>
          <a:noFill/>
        </p:spPr>
        <p:txBody>
          <a:bodyPr wrap="none" rtlCol="0">
            <a:spAutoFit/>
          </a:bodyPr>
          <a:lstStyle/>
          <a:p>
            <a:r>
              <a:rPr lang="tr-TR" sz="5400" b="1" dirty="0" smtClean="0">
                <a:solidFill>
                  <a:srgbClr val="001132"/>
                </a:solidFill>
                <a:latin typeface="Montserrat Black" panose="00000A00000000000000" pitchFamily="2" charset="0"/>
              </a:rPr>
              <a:t>USD</a:t>
            </a:r>
            <a:r>
              <a:rPr lang="tr-TR" sz="5400" b="1" dirty="0" smtClean="0">
                <a:solidFill>
                  <a:srgbClr val="92D050"/>
                </a:solidFill>
                <a:latin typeface="Montserrat Black" panose="00000A00000000000000" pitchFamily="2" charset="0"/>
              </a:rPr>
              <a:t>/</a:t>
            </a:r>
            <a:r>
              <a:rPr lang="tr-TR" sz="5400" b="1" dirty="0" smtClean="0">
                <a:solidFill>
                  <a:srgbClr val="001132"/>
                </a:solidFill>
                <a:latin typeface="Montserrat Black" panose="00000A00000000000000" pitchFamily="2" charset="0"/>
              </a:rPr>
              <a:t>JPY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p:cNvSpPr/>
          <p:nvPr/>
        </p:nvSpPr>
        <p:spPr>
          <a:xfrm>
            <a:off x="9380901" y="842566"/>
            <a:ext cx="2811099" cy="5265466"/>
          </a:xfrm>
          <a:custGeom>
            <a:avLst/>
            <a:gdLst>
              <a:gd name="connsiteX0" fmla="*/ 5349814 w 5349814"/>
              <a:gd name="connsiteY0" fmla="*/ 0 h 5265466"/>
              <a:gd name="connsiteX1" fmla="*/ 5349814 w 5349814"/>
              <a:gd name="connsiteY1" fmla="*/ 5265466 h 5265466"/>
              <a:gd name="connsiteX2" fmla="*/ 119653 w 5349814"/>
              <a:gd name="connsiteY2" fmla="*/ 4905060 h 5265466"/>
              <a:gd name="connsiteX3" fmla="*/ 0 w 5349814"/>
              <a:gd name="connsiteY3" fmla="*/ 4776884 h 5265466"/>
              <a:gd name="connsiteX4" fmla="*/ 0 w 5349814"/>
              <a:gd name="connsiteY4" fmla="*/ 415710 h 5265466"/>
              <a:gd name="connsiteX5" fmla="*/ 121433 w 5349814"/>
              <a:gd name="connsiteY5" fmla="*/ 287418 h 5265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9814" h="5265466">
                <a:moveTo>
                  <a:pt x="5349814" y="0"/>
                </a:moveTo>
                <a:lnTo>
                  <a:pt x="5349814" y="5265466"/>
                </a:lnTo>
                <a:lnTo>
                  <a:pt x="119653" y="4905060"/>
                </a:lnTo>
                <a:cubicBezTo>
                  <a:pt x="52280" y="4900417"/>
                  <a:pt x="0" y="4844415"/>
                  <a:pt x="0" y="4776884"/>
                </a:cubicBezTo>
                <a:lnTo>
                  <a:pt x="0" y="415710"/>
                </a:lnTo>
                <a:cubicBezTo>
                  <a:pt x="0" y="347489"/>
                  <a:pt x="53315" y="291163"/>
                  <a:pt x="121433" y="287418"/>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sp>
        <p:nvSpPr>
          <p:cNvPr id="17" name="TextBox 16"/>
          <p:cNvSpPr txBox="1"/>
          <p:nvPr/>
        </p:nvSpPr>
        <p:spPr>
          <a:xfrm>
            <a:off x="1038461" y="580956"/>
            <a:ext cx="4171492" cy="523220"/>
          </a:xfrm>
          <a:prstGeom prst="rect">
            <a:avLst/>
          </a:prstGeom>
          <a:noFill/>
        </p:spPr>
        <p:txBody>
          <a:bodyPr wrap="square" rtlCol="0">
            <a:spAutoFit/>
          </a:bodyPr>
          <a:lstStyle/>
          <a:p>
            <a:r>
              <a:rPr lang="tr-TR" sz="1400" b="1" dirty="0" smtClean="0">
                <a:solidFill>
                  <a:srgbClr val="002060"/>
                </a:solidFill>
                <a:latin typeface="Roboto" pitchFamily="2" charset="0"/>
                <a:ea typeface="Roboto" pitchFamily="2" charset="0"/>
                <a:cs typeface="Roboto" pitchFamily="2" charset="0"/>
                <a:sym typeface="+mn-ea"/>
              </a:rPr>
              <a:t>Support Level	</a:t>
            </a:r>
            <a:r>
              <a:rPr lang="tr-TR" sz="1400" dirty="0" smtClean="0">
                <a:solidFill>
                  <a:srgbClr val="002060"/>
                </a:solidFill>
                <a:latin typeface="Roboto" pitchFamily="2" charset="0"/>
                <a:ea typeface="Roboto" pitchFamily="2" charset="0"/>
                <a:cs typeface="Roboto" pitchFamily="2" charset="0"/>
                <a:sym typeface="+mn-ea"/>
              </a:rPr>
              <a:t>: </a:t>
            </a:r>
            <a:r>
              <a:rPr lang="en-US" sz="1400" dirty="0" smtClean="0">
                <a:solidFill>
                  <a:srgbClr val="002060"/>
                </a:solidFill>
                <a:latin typeface="Roboto" pitchFamily="2" charset="0"/>
                <a:ea typeface="Roboto" pitchFamily="2" charset="0"/>
                <a:cs typeface="Roboto" pitchFamily="2" charset="0"/>
                <a:sym typeface="+mn-ea"/>
              </a:rPr>
              <a:t>160.00 </a:t>
            </a:r>
            <a:r>
              <a:rPr lang="en-US" altLang="en-US" sz="1400" dirty="0" smtClean="0">
                <a:solidFill>
                  <a:schemeClr val="accent5">
                    <a:lumMod val="50000"/>
                  </a:schemeClr>
                </a:solidFill>
                <a:latin typeface="Roboto" pitchFamily="2" charset="0"/>
                <a:ea typeface="Roboto" pitchFamily="2" charset="0"/>
                <a:cs typeface="Roboto" pitchFamily="2" charset="0"/>
                <a:sym typeface="+mn-ea"/>
              </a:rPr>
              <a:t>– </a:t>
            </a:r>
            <a:r>
              <a:rPr lang="en-US" sz="1400" dirty="0" smtClean="0">
                <a:solidFill>
                  <a:schemeClr val="accent5">
                    <a:lumMod val="50000"/>
                  </a:schemeClr>
                </a:solidFill>
                <a:latin typeface="Roboto" pitchFamily="2" charset="0"/>
                <a:ea typeface="Roboto" pitchFamily="2" charset="0"/>
                <a:cs typeface="Roboto" pitchFamily="2" charset="0"/>
                <a:sym typeface="+mn-ea"/>
              </a:rPr>
              <a:t>15</a:t>
            </a:r>
            <a:r>
              <a:rPr lang="en-NZ" sz="1400" dirty="0" smtClean="0">
                <a:solidFill>
                  <a:schemeClr val="accent5">
                    <a:lumMod val="50000"/>
                  </a:schemeClr>
                </a:solidFill>
                <a:latin typeface="Roboto" pitchFamily="2" charset="0"/>
                <a:ea typeface="Roboto" pitchFamily="2" charset="0"/>
                <a:cs typeface="Roboto" pitchFamily="2" charset="0"/>
                <a:sym typeface="+mn-ea"/>
              </a:rPr>
              <a:t>8.00</a:t>
            </a:r>
            <a:r>
              <a:rPr lang="en-US" altLang="en-US" sz="1400" dirty="0" smtClean="0">
                <a:solidFill>
                  <a:schemeClr val="accent5">
                    <a:lumMod val="50000"/>
                  </a:schemeClr>
                </a:solidFill>
                <a:latin typeface="Roboto" pitchFamily="2" charset="0"/>
                <a:ea typeface="Roboto" pitchFamily="2" charset="0"/>
                <a:cs typeface="Roboto" pitchFamily="2" charset="0"/>
                <a:sym typeface="+mn-ea"/>
              </a:rPr>
              <a:t>–</a:t>
            </a:r>
            <a:r>
              <a:rPr lang="en-US" sz="1400" dirty="0" smtClean="0">
                <a:solidFill>
                  <a:schemeClr val="accent5">
                    <a:lumMod val="50000"/>
                  </a:schemeClr>
                </a:solidFill>
                <a:latin typeface="Roboto" pitchFamily="2" charset="0"/>
                <a:ea typeface="Roboto" pitchFamily="2" charset="0"/>
                <a:cs typeface="Roboto" pitchFamily="2" charset="0"/>
                <a:sym typeface="+mn-ea"/>
              </a:rPr>
              <a:t> </a:t>
            </a:r>
            <a:r>
              <a:rPr lang="en-NZ" sz="1400" dirty="0" smtClean="0">
                <a:solidFill>
                  <a:schemeClr val="accent5">
                    <a:lumMod val="50000"/>
                  </a:schemeClr>
                </a:solidFill>
                <a:latin typeface="Roboto" pitchFamily="2" charset="0"/>
                <a:ea typeface="Roboto" pitchFamily="2" charset="0"/>
                <a:cs typeface="Roboto" pitchFamily="2" charset="0"/>
                <a:sym typeface="+mn-ea"/>
              </a:rPr>
              <a:t>155.50</a:t>
            </a:r>
            <a:endParaRPr lang="tr-TR" sz="1400" b="1" dirty="0" smtClean="0">
              <a:solidFill>
                <a:srgbClr val="002060"/>
              </a:solidFill>
              <a:latin typeface="Roboto" pitchFamily="2" charset="0"/>
              <a:ea typeface="Roboto" pitchFamily="2" charset="0"/>
              <a:cs typeface="Roboto" pitchFamily="2" charset="0"/>
              <a:sym typeface="+mn-ea"/>
            </a:endParaRPr>
          </a:p>
          <a:p>
            <a:r>
              <a:rPr lang="tr-TR" sz="1400" b="1" dirty="0" smtClean="0">
                <a:solidFill>
                  <a:srgbClr val="002060"/>
                </a:solidFill>
                <a:latin typeface="Roboto" pitchFamily="2" charset="0"/>
                <a:ea typeface="Roboto" pitchFamily="2" charset="0"/>
                <a:cs typeface="Roboto" pitchFamily="2" charset="0"/>
                <a:sym typeface="+mn-ea"/>
              </a:rPr>
              <a:t>Resistance Level	</a:t>
            </a:r>
            <a:r>
              <a:rPr lang="tr-TR" sz="1400" dirty="0" smtClean="0">
                <a:solidFill>
                  <a:srgbClr val="002060"/>
                </a:solidFill>
                <a:latin typeface="Roboto" pitchFamily="2" charset="0"/>
                <a:ea typeface="Roboto" pitchFamily="2" charset="0"/>
                <a:cs typeface="Roboto" pitchFamily="2" charset="0"/>
                <a:sym typeface="+mn-ea"/>
              </a:rPr>
              <a:t>: </a:t>
            </a:r>
            <a:r>
              <a:rPr lang="en-US" sz="1400" dirty="0" smtClean="0">
                <a:solidFill>
                  <a:srgbClr val="002060"/>
                </a:solidFill>
                <a:latin typeface="Roboto" pitchFamily="2" charset="0"/>
                <a:ea typeface="Roboto" pitchFamily="2" charset="0"/>
                <a:cs typeface="Roboto" pitchFamily="2" charset="0"/>
                <a:sym typeface="+mn-ea"/>
              </a:rPr>
              <a:t>163.00</a:t>
            </a:r>
            <a:r>
              <a:rPr lang="en-US" altLang="tr-TR" sz="1400" dirty="0" smtClean="0">
                <a:solidFill>
                  <a:schemeClr val="accent5">
                    <a:lumMod val="50000"/>
                  </a:schemeClr>
                </a:solidFill>
                <a:latin typeface="Roboto" pitchFamily="2" charset="0"/>
                <a:ea typeface="Roboto" pitchFamily="2" charset="0"/>
                <a:cs typeface="Roboto" pitchFamily="2" charset="0"/>
                <a:sym typeface="+mn-ea"/>
              </a:rPr>
              <a:t> –</a:t>
            </a:r>
            <a:r>
              <a:rPr lang="tr-TR" sz="1400" dirty="0" smtClean="0">
                <a:solidFill>
                  <a:schemeClr val="accent5">
                    <a:lumMod val="50000"/>
                  </a:schemeClr>
                </a:solidFill>
                <a:latin typeface="Roboto" pitchFamily="2" charset="0"/>
                <a:ea typeface="Roboto" pitchFamily="2" charset="0"/>
                <a:cs typeface="Roboto" pitchFamily="2" charset="0"/>
                <a:sym typeface="+mn-ea"/>
              </a:rPr>
              <a:t> </a:t>
            </a:r>
            <a:r>
              <a:rPr lang="en-US" sz="1400" dirty="0" smtClean="0">
                <a:solidFill>
                  <a:schemeClr val="accent5">
                    <a:lumMod val="50000"/>
                  </a:schemeClr>
                </a:solidFill>
                <a:latin typeface="Roboto" pitchFamily="2" charset="0"/>
                <a:ea typeface="Roboto" pitchFamily="2" charset="0"/>
                <a:cs typeface="Roboto" pitchFamily="2" charset="0"/>
                <a:sym typeface="+mn-ea"/>
              </a:rPr>
              <a:t>164.00</a:t>
            </a:r>
            <a:r>
              <a:rPr lang="en-NZ" sz="1400" dirty="0" smtClean="0">
                <a:solidFill>
                  <a:schemeClr val="accent5">
                    <a:lumMod val="50000"/>
                  </a:schemeClr>
                </a:solidFill>
                <a:latin typeface="Roboto" pitchFamily="2" charset="0"/>
                <a:ea typeface="Roboto" pitchFamily="2" charset="0"/>
                <a:cs typeface="Roboto" pitchFamily="2" charset="0"/>
                <a:sym typeface="+mn-ea"/>
              </a:rPr>
              <a:t> </a:t>
            </a:r>
            <a:r>
              <a:rPr lang="en-US" altLang="en-US" sz="1400" dirty="0" smtClean="0">
                <a:solidFill>
                  <a:schemeClr val="accent5">
                    <a:lumMod val="50000"/>
                  </a:schemeClr>
                </a:solidFill>
                <a:latin typeface="Roboto" pitchFamily="2" charset="0"/>
                <a:ea typeface="Roboto" pitchFamily="2" charset="0"/>
                <a:cs typeface="Roboto" pitchFamily="2" charset="0"/>
                <a:sym typeface="+mn-ea"/>
              </a:rPr>
              <a:t>–</a:t>
            </a:r>
            <a:r>
              <a:rPr lang="tr-TR" sz="1400" dirty="0" smtClean="0">
                <a:solidFill>
                  <a:schemeClr val="accent5">
                    <a:lumMod val="50000"/>
                  </a:schemeClr>
                </a:solidFill>
                <a:latin typeface="Roboto" pitchFamily="2" charset="0"/>
                <a:ea typeface="Roboto" pitchFamily="2" charset="0"/>
                <a:cs typeface="Roboto" pitchFamily="2" charset="0"/>
                <a:sym typeface="+mn-ea"/>
              </a:rPr>
              <a:t> </a:t>
            </a:r>
            <a:r>
              <a:rPr lang="en-US" sz="1400" dirty="0" smtClean="0">
                <a:solidFill>
                  <a:schemeClr val="accent5">
                    <a:lumMod val="50000"/>
                  </a:schemeClr>
                </a:solidFill>
                <a:latin typeface="Roboto" pitchFamily="2" charset="0"/>
                <a:ea typeface="Roboto" pitchFamily="2" charset="0"/>
                <a:cs typeface="Roboto" pitchFamily="2" charset="0"/>
                <a:sym typeface="+mn-ea"/>
              </a:rPr>
              <a:t>165.00</a:t>
            </a:r>
          </a:p>
        </p:txBody>
      </p:sp>
      <p:pic>
        <p:nvPicPr>
          <p:cNvPr id="11" name="Picture Placeholder 34" descr="prodigyimages.png"/>
          <p:cNvPicPr>
            <a:picLocks noGrp="1" noChangeAspect="1"/>
          </p:cNvPicPr>
          <p:nvPr>
            <p:ph type="pic" sz="quarter" idx="13"/>
          </p:nvPr>
        </p:nvPicPr>
        <p:blipFill>
          <a:blip r:embed="rId3" cstate="print"/>
          <a:stretch>
            <a:fillRect/>
          </a:stretch>
        </p:blipFill>
        <p:spPr>
          <a:xfrm>
            <a:off x="9466682" y="2167159"/>
            <a:ext cx="2725318" cy="2317856"/>
          </a:xfrm>
          <a:prstGeom prst="roundRect">
            <a:avLst>
              <a:gd name="adj" fmla="val 8594"/>
            </a:avLst>
          </a:prstGeom>
          <a:noFill/>
          <a:ln>
            <a:noFill/>
          </a:ln>
          <a:effectLst>
            <a:reflection blurRad="12700" stA="38000" endPos="28000" dist="5000" dir="5400000" sy="-100000" algn="bl" rotWithShape="0"/>
          </a:effectLst>
        </p:spPr>
      </p:pic>
      <p:sp>
        <p:nvSpPr>
          <p:cNvPr id="3" name="TextBox 1"/>
          <p:cNvSpPr txBox="1"/>
          <p:nvPr/>
        </p:nvSpPr>
        <p:spPr>
          <a:xfrm>
            <a:off x="1016976" y="1144605"/>
            <a:ext cx="1941557" cy="584775"/>
          </a:xfrm>
          <a:prstGeom prst="rect">
            <a:avLst/>
          </a:prstGeom>
          <a:noFill/>
        </p:spPr>
        <p:txBody>
          <a:bodyPr wrap="none" rtlCol="0">
            <a:spAutoFit/>
          </a:bodyPr>
          <a:lstStyle/>
          <a:p>
            <a:r>
              <a:rPr lang="tr-TR" sz="3200" b="1" dirty="0">
                <a:solidFill>
                  <a:srgbClr val="002060"/>
                </a:solidFill>
                <a:latin typeface="Montserrat Black" panose="00000A00000000000000" pitchFamily="2" charset="0"/>
              </a:rPr>
              <a:t>USD/JPY</a:t>
            </a:r>
            <a:endParaRPr lang="en-US" sz="3200" b="1" dirty="0">
              <a:solidFill>
                <a:srgbClr val="002060"/>
              </a:solidFill>
              <a:latin typeface="Montserrat Black" panose="00000A00000000000000" pitchFamily="2" charset="0"/>
            </a:endParaRPr>
          </a:p>
        </p:txBody>
      </p:sp>
      <p:sp>
        <p:nvSpPr>
          <p:cNvPr id="4" name="文本框 3"/>
          <p:cNvSpPr txBox="1"/>
          <p:nvPr/>
        </p:nvSpPr>
        <p:spPr>
          <a:xfrm>
            <a:off x="1129665" y="1729103"/>
            <a:ext cx="7810500" cy="3810460"/>
          </a:xfrm>
          <a:prstGeom prst="rect">
            <a:avLst/>
          </a:prstGeom>
          <a:noFill/>
        </p:spPr>
        <p:txBody>
          <a:bodyPr wrap="square" rtlCol="0" anchor="t">
            <a:noAutofit/>
          </a:bodyPr>
          <a:lstStyle/>
          <a:p>
            <a:pPr marL="342900" indent="-342900" algn="just">
              <a:spcBef>
                <a:spcPts val="0"/>
              </a:spcBef>
              <a:spcAft>
                <a:spcPts val="1000"/>
              </a:spcAft>
              <a:buFont typeface="Arial" panose="020B0604020202020204" pitchFamily="34" charset="0"/>
              <a:buChar char="•"/>
            </a:pPr>
            <a:r>
              <a:rPr lang="en-NZ" sz="1300" dirty="0"/>
              <a:t>The Japanese Yen (JPY) holds modest gains against the US Dollar (USD) on </a:t>
            </a:r>
            <a:r>
              <a:rPr lang="en-NZ" sz="1300" dirty="0" smtClean="0"/>
              <a:t>Thursday following better-than-expected </a:t>
            </a:r>
            <a:r>
              <a:rPr lang="en-NZ" sz="1300" dirty="0"/>
              <a:t>US inflation data. At the time of writing, USD/JPY trades around </a:t>
            </a:r>
            <a:r>
              <a:rPr lang="en-NZ" sz="1300" dirty="0" smtClean="0"/>
              <a:t>162.40.</a:t>
            </a:r>
          </a:p>
          <a:p>
            <a:pPr marL="342900" indent="-342900" algn="just">
              <a:spcBef>
                <a:spcPts val="0"/>
              </a:spcBef>
              <a:spcAft>
                <a:spcPts val="1000"/>
              </a:spcAft>
              <a:buFont typeface="Arial" panose="020B0604020202020204" pitchFamily="34" charset="0"/>
              <a:buChar char="•"/>
            </a:pPr>
            <a:r>
              <a:rPr lang="en-NZ" sz="1400" dirty="0"/>
              <a:t>US Retail Sales rose 0.2% MoM in June, matching expectations but slowing from May’s 1.0% increase. The Retail Sales Control Group advanced 0.5%, also in line with forecasts but below the previous 0.8%, suggesting that consumption momentum moderated. US Initial Jobless Claims fell to 208K in the week ending July 11, below expectations of 217K and the previous 216K. The figures indicate that layoffs remain limited, supporting the Greenback despite signs of softer consumer spending.</a:t>
            </a:r>
          </a:p>
          <a:p>
            <a:pPr marL="342900" indent="-342900" algn="just">
              <a:spcBef>
                <a:spcPts val="0"/>
              </a:spcBef>
              <a:spcAft>
                <a:spcPts val="1000"/>
              </a:spcAft>
              <a:buFont typeface="Arial" panose="020B0604020202020204" pitchFamily="34" charset="0"/>
              <a:buChar char="•"/>
            </a:pPr>
            <a:r>
              <a:rPr lang="en-NZ" sz="1300" kern="100" dirty="0" smtClean="0">
                <a:ea typeface="SimSun" panose="02010600030101010101" pitchFamily="2" charset="-122"/>
                <a:cs typeface="+mn-lt"/>
                <a:sym typeface="+mn-ea"/>
              </a:rPr>
              <a:t>The USD/JPY </a:t>
            </a:r>
            <a:r>
              <a:rPr lang="en-NZ" sz="1300" kern="100" dirty="0">
                <a:ea typeface="SimSun" panose="02010600030101010101" pitchFamily="2" charset="-122"/>
                <a:cs typeface="+mn-lt"/>
                <a:sym typeface="+mn-ea"/>
              </a:rPr>
              <a:t>pair is trading </a:t>
            </a:r>
            <a:r>
              <a:rPr lang="en-NZ" sz="1300" kern="100" dirty="0" smtClean="0">
                <a:ea typeface="SimSun" panose="02010600030101010101" pitchFamily="2" charset="-122"/>
                <a:cs typeface="+mn-lt"/>
                <a:sym typeface="+mn-ea"/>
              </a:rPr>
              <a:t>near 162.40, slightly up for the day. </a:t>
            </a:r>
            <a:r>
              <a:rPr lang="en-NZ" sz="1300" kern="100" dirty="0">
                <a:ea typeface="SimSun" panose="02010600030101010101" pitchFamily="2" charset="-122"/>
                <a:cs typeface="+mn-lt"/>
                <a:sym typeface="+mn-ea"/>
              </a:rPr>
              <a:t>T</a:t>
            </a:r>
            <a:r>
              <a:rPr lang="en-NZ" altLang="en-NZ" sz="1300" kern="100" dirty="0">
                <a:ea typeface="SimSun" panose="02010600030101010101" pitchFamily="2" charset="-122"/>
                <a:cs typeface="+mn-lt"/>
                <a:sym typeface="+mn-ea"/>
              </a:rPr>
              <a:t>he pair </a:t>
            </a:r>
            <a:r>
              <a:rPr lang="en-NZ" altLang="en-US" sz="1300" kern="100" dirty="0" smtClean="0">
                <a:ea typeface="SimSun" panose="02010600030101010101" pitchFamily="2" charset="-122"/>
                <a:cs typeface="+mn-lt"/>
                <a:sym typeface="+mn-ea"/>
              </a:rPr>
              <a:t>is above </a:t>
            </a:r>
            <a:r>
              <a:rPr lang="en-NZ" sz="1300" kern="100" dirty="0" smtClean="0">
                <a:ea typeface="SimSun" panose="02010600030101010101" pitchFamily="2" charset="-122"/>
                <a:cs typeface="+mn-lt"/>
                <a:sym typeface="+mn-ea"/>
              </a:rPr>
              <a:t>21 SMA also well about 50 and 100 SMA,</a:t>
            </a:r>
            <a:r>
              <a:rPr lang="en-NZ" altLang="en-US" sz="1300" kern="100" dirty="0" smtClean="0">
                <a:ea typeface="SimSun" panose="02010600030101010101" pitchFamily="2" charset="-122"/>
                <a:cs typeface="+mn-lt"/>
                <a:sym typeface="+mn-ea"/>
              </a:rPr>
              <a:t> </a:t>
            </a:r>
            <a:r>
              <a:rPr lang="en-NZ" altLang="en-NZ" sz="1300" kern="100" dirty="0">
                <a:ea typeface="SimSun" panose="02010600030101010101" pitchFamily="2" charset="-122"/>
                <a:cs typeface="+mn-lt"/>
                <a:sym typeface="+mn-ea"/>
              </a:rPr>
              <a:t>indicates </a:t>
            </a:r>
            <a:r>
              <a:rPr lang="en-NZ" altLang="en-NZ" sz="1300" kern="100" dirty="0" smtClean="0">
                <a:ea typeface="SimSun" panose="02010600030101010101" pitchFamily="2" charset="-122"/>
                <a:cs typeface="+mn-lt"/>
                <a:sym typeface="+mn-ea"/>
              </a:rPr>
              <a:t>bullish </a:t>
            </a:r>
            <a:r>
              <a:rPr lang="en-NZ" altLang="en-NZ" sz="1300" kern="100" dirty="0">
                <a:ea typeface="SimSun" panose="02010600030101010101" pitchFamily="2" charset="-122"/>
                <a:cs typeface="+mn-lt"/>
                <a:sym typeface="+mn-ea"/>
              </a:rPr>
              <a:t>strength in short term</a:t>
            </a:r>
            <a:r>
              <a:rPr lang="en-NZ" sz="1300" kern="100" dirty="0">
                <a:ea typeface="SimSun" panose="02010600030101010101" pitchFamily="2" charset="-122"/>
                <a:cs typeface="+mn-lt"/>
                <a:sym typeface="+mn-ea"/>
              </a:rPr>
              <a:t>.</a:t>
            </a:r>
            <a:r>
              <a:rPr lang="en-NZ" altLang="en-US" sz="1300" kern="100" dirty="0">
                <a:ea typeface="SimSun" panose="02010600030101010101" pitchFamily="2" charset="-122"/>
                <a:cs typeface="+mn-lt"/>
                <a:sym typeface="+mn-ea"/>
              </a:rPr>
              <a:t> Meanwhile, </a:t>
            </a:r>
            <a:r>
              <a:rPr lang="en-NZ" altLang="en-US" sz="1300" kern="100" dirty="0">
                <a:latin typeface="Calibri" panose="020F0502020204030204" charset="0"/>
                <a:ea typeface="SimSun" panose="02010600030101010101" pitchFamily="2" charset="-122"/>
                <a:cs typeface="Calibri" panose="020F0502020204030204" charset="0"/>
                <a:sym typeface="+mn-ea"/>
              </a:rPr>
              <a:t>the </a:t>
            </a:r>
            <a:r>
              <a:rPr lang="en-NZ" altLang="en-NZ" sz="1300" kern="100" dirty="0" smtClean="0">
                <a:latin typeface="Calibri" panose="020F0502020204030204" charset="0"/>
                <a:ea typeface="SimSun" panose="02010600030101010101" pitchFamily="2" charset="-122"/>
                <a:cs typeface="Calibri" panose="020F0502020204030204" charset="0"/>
                <a:sym typeface="+mn-ea"/>
              </a:rPr>
              <a:t>21 </a:t>
            </a:r>
            <a:r>
              <a:rPr lang="en-NZ" altLang="en-NZ" sz="1300" kern="100" dirty="0">
                <a:latin typeface="Calibri" panose="020F0502020204030204" charset="0"/>
                <a:ea typeface="SimSun" panose="02010600030101010101" pitchFamily="2" charset="-122"/>
                <a:cs typeface="Calibri" panose="020F0502020204030204" charset="0"/>
                <a:sym typeface="+mn-ea"/>
              </a:rPr>
              <a:t>SMA </a:t>
            </a:r>
            <a:r>
              <a:rPr lang="en-NZ" altLang="en-NZ" sz="1300" kern="100" dirty="0" smtClean="0">
                <a:latin typeface="Calibri" panose="020F0502020204030204" charset="0"/>
                <a:ea typeface="SimSun" panose="02010600030101010101" pitchFamily="2" charset="-122"/>
                <a:cs typeface="Calibri" panose="020F0502020204030204" charset="0"/>
                <a:sym typeface="+mn-ea"/>
              </a:rPr>
              <a:t>continued accelerating north and developing above longer ones,</a:t>
            </a:r>
            <a:r>
              <a:rPr lang="en-NZ" altLang="en-NZ" sz="1300" kern="100" dirty="0" smtClean="0">
                <a:ea typeface="SimSun" panose="02010600030101010101" pitchFamily="2" charset="-122"/>
                <a:cs typeface="+mn-lt"/>
                <a:sym typeface="+mn-ea"/>
              </a:rPr>
              <a:t> </a:t>
            </a:r>
            <a:r>
              <a:rPr lang="en-NZ" altLang="en-NZ" sz="1300" kern="100" dirty="0">
                <a:ea typeface="SimSun" panose="02010600030101010101" pitchFamily="2" charset="-122"/>
                <a:cs typeface="+mn-lt"/>
                <a:sym typeface="+mn-ea"/>
              </a:rPr>
              <a:t>suggests </a:t>
            </a:r>
            <a:r>
              <a:rPr lang="en-NZ" altLang="en-NZ" sz="1300" kern="100" dirty="0" smtClean="0">
                <a:ea typeface="SimSun" panose="02010600030101010101" pitchFamily="2" charset="-122"/>
                <a:cs typeface="+mn-lt"/>
                <a:sym typeface="+mn-ea"/>
              </a:rPr>
              <a:t>bull</a:t>
            </a:r>
            <a:r>
              <a:rPr lang="en-NZ" sz="1300" kern="100" dirty="0" smtClean="0">
                <a:ea typeface="SimSun" panose="02010600030101010101" pitchFamily="2" charset="-122"/>
                <a:cs typeface="+mn-lt"/>
                <a:sym typeface="+mn-ea"/>
              </a:rPr>
              <a:t>s</a:t>
            </a:r>
            <a:r>
              <a:rPr lang="en-NZ" altLang="en-NZ" sz="1300" kern="100" dirty="0" smtClean="0">
                <a:ea typeface="SimSun" panose="02010600030101010101" pitchFamily="2" charset="-122"/>
                <a:cs typeface="+mn-lt"/>
                <a:sym typeface="+mn-ea"/>
              </a:rPr>
              <a:t> </a:t>
            </a:r>
            <a:r>
              <a:rPr lang="en-NZ" altLang="en-NZ" sz="1300" kern="100" dirty="0">
                <a:ea typeface="SimSun" panose="02010600030101010101" pitchFamily="2" charset="-122"/>
                <a:cs typeface="+mn-lt"/>
                <a:sym typeface="+mn-ea"/>
              </a:rPr>
              <a:t>not exhausted yet. On upside,</a:t>
            </a:r>
            <a:r>
              <a:rPr lang="en-NZ" altLang="en-US" sz="1300" kern="100" dirty="0">
                <a:ea typeface="SimSun" panose="02010600030101010101" pitchFamily="2" charset="-122"/>
                <a:cs typeface="+mn-lt"/>
                <a:sym typeface="+mn-ea"/>
              </a:rPr>
              <a:t> the immediate resistance </a:t>
            </a:r>
            <a:r>
              <a:rPr lang="en-NZ" altLang="en-US" sz="1300" kern="100" dirty="0" smtClean="0">
                <a:ea typeface="SimSun" panose="02010600030101010101" pitchFamily="2" charset="-122"/>
                <a:cs typeface="+mn-lt"/>
                <a:sym typeface="+mn-ea"/>
              </a:rPr>
              <a:t>is 163.00,</a:t>
            </a:r>
            <a:r>
              <a:rPr lang="en-NZ" sz="1300" kern="100" dirty="0" smtClean="0">
                <a:ea typeface="SimSun" panose="02010600030101010101" pitchFamily="2" charset="-122"/>
                <a:cs typeface="+mn-lt"/>
                <a:sym typeface="+mn-ea"/>
              </a:rPr>
              <a:t> </a:t>
            </a:r>
            <a:r>
              <a:rPr lang="en-NZ" sz="1300" kern="100" dirty="0">
                <a:ea typeface="SimSun" panose="02010600030101010101" pitchFamily="2" charset="-122"/>
                <a:cs typeface="+mn-lt"/>
                <a:sym typeface="+mn-ea"/>
              </a:rPr>
              <a:t>break above</a:t>
            </a:r>
            <a:r>
              <a:rPr lang="en-NZ" altLang="en-US" sz="1300" kern="100" dirty="0">
                <a:ea typeface="SimSun" panose="02010600030101010101" pitchFamily="2" charset="-122"/>
                <a:cs typeface="+mn-lt"/>
                <a:sym typeface="+mn-ea"/>
              </a:rPr>
              <a:t> this</a:t>
            </a:r>
            <a:r>
              <a:rPr lang="en-NZ" altLang="en-NZ" sz="1300" kern="100" dirty="0">
                <a:ea typeface="SimSun" panose="02010600030101010101" pitchFamily="2" charset="-122"/>
                <a:cs typeface="+mn-lt"/>
                <a:sym typeface="+mn-ea"/>
              </a:rPr>
              <a:t> </a:t>
            </a:r>
            <a:r>
              <a:rPr lang="en-NZ" sz="1300" kern="100" dirty="0">
                <a:ea typeface="SimSun" panose="02010600030101010101" pitchFamily="2" charset="-122"/>
                <a:cs typeface="+mn-lt"/>
                <a:sym typeface="+mn-ea"/>
              </a:rPr>
              <a:t>level will extend the advance </a:t>
            </a:r>
            <a:r>
              <a:rPr lang="en-NZ" sz="1300" kern="100" dirty="0" smtClean="0">
                <a:ea typeface="SimSun" panose="02010600030101010101" pitchFamily="2" charset="-122"/>
                <a:cs typeface="+mn-lt"/>
                <a:sym typeface="+mn-ea"/>
              </a:rPr>
              <a:t>to 164.00</a:t>
            </a:r>
            <a:r>
              <a:rPr lang="en-US" sz="1300" dirty="0" smtClean="0">
                <a:latin typeface="Calibri" panose="020F0502020204030204" charset="0"/>
                <a:ea typeface="SimSun" panose="02010600030101010101" pitchFamily="2" charset="-122"/>
                <a:cs typeface="Calibri" panose="020F0502020204030204" charset="0"/>
                <a:sym typeface="+mn-ea"/>
              </a:rPr>
              <a:t>. </a:t>
            </a:r>
            <a:endParaRPr lang="en-US" sz="1300" dirty="0" smtClean="0">
              <a:solidFill>
                <a:schemeClr val="tx1"/>
              </a:solidFill>
              <a:latin typeface="Calibri" panose="020F0502020204030204" charset="0"/>
              <a:ea typeface="SimSun" panose="02010600030101010101" pitchFamily="2" charset="-122"/>
              <a:cs typeface="Calibri" panose="020F0502020204030204" charset="0"/>
            </a:endParaRPr>
          </a:p>
          <a:p>
            <a:pPr marL="342900" indent="-342900" algn="just">
              <a:spcBef>
                <a:spcPts val="0"/>
              </a:spcBef>
              <a:spcAft>
                <a:spcPts val="1000"/>
              </a:spcAft>
              <a:buFont typeface="Arial" panose="020B0604020202020204" pitchFamily="34" charset="0"/>
              <a:buChar char="•"/>
            </a:pPr>
            <a:r>
              <a:rPr lang="en-US" sz="1300" dirty="0" smtClean="0">
                <a:latin typeface="Calibri" panose="020F0502020204030204" charset="0"/>
                <a:ea typeface="SimSun" panose="02010600030101010101" pitchFamily="2" charset="-122"/>
                <a:cs typeface="Calibri" panose="020F0502020204030204" charset="0"/>
                <a:sym typeface="+mn-ea"/>
              </a:rPr>
              <a:t>Technically RSI stabilizes around 60, while the Momentum indicator</a:t>
            </a:r>
            <a:r>
              <a:rPr lang="en-NZ" altLang="en-US" sz="1300" dirty="0" smtClean="0">
                <a:latin typeface="Calibri" panose="020F0502020204030204" charset="0"/>
                <a:ea typeface="SimSun" panose="02010600030101010101" pitchFamily="2" charset="-122"/>
                <a:cs typeface="Calibri" panose="020F0502020204030204" charset="0"/>
                <a:sym typeface="+mn-ea"/>
              </a:rPr>
              <a:t> </a:t>
            </a:r>
            <a:r>
              <a:rPr lang="en-US" altLang="en-NZ" sz="1300" dirty="0" smtClean="0">
                <a:latin typeface="Calibri" panose="020F0502020204030204" charset="0"/>
                <a:ea typeface="SimSun" panose="02010600030101010101" pitchFamily="2" charset="-122"/>
                <a:cs typeface="Calibri" panose="020F0502020204030204" charset="0"/>
                <a:sym typeface="+mn-ea"/>
              </a:rPr>
              <a:t>stabilizes above the middle line</a:t>
            </a:r>
            <a:r>
              <a:rPr lang="en-US" sz="1300" dirty="0" smtClean="0">
                <a:latin typeface="Calibri" panose="020F0502020204030204" charset="0"/>
                <a:ea typeface="SimSun" panose="02010600030101010101" pitchFamily="2" charset="-122"/>
                <a:cs typeface="Calibri" panose="020F0502020204030204" charset="0"/>
                <a:sym typeface="+mn-ea"/>
              </a:rPr>
              <a:t>,</a:t>
            </a:r>
            <a:r>
              <a:rPr lang="en-NZ" altLang="en-US" sz="1300" dirty="0" smtClean="0">
                <a:latin typeface="Calibri" panose="020F0502020204030204" charset="0"/>
                <a:ea typeface="SimSun" panose="02010600030101010101" pitchFamily="2" charset="-122"/>
                <a:cs typeface="Calibri" panose="020F0502020204030204" charset="0"/>
                <a:sym typeface="+mn-ea"/>
              </a:rPr>
              <a:t> </a:t>
            </a:r>
            <a:r>
              <a:rPr lang="en-US" sz="1300" dirty="0" smtClean="0">
                <a:latin typeface="Calibri" panose="020F0502020204030204" charset="0"/>
                <a:ea typeface="SimSun" panose="02010600030101010101" pitchFamily="2" charset="-122"/>
                <a:cs typeface="Calibri" panose="020F0502020204030204" charset="0"/>
                <a:sym typeface="+mn-ea"/>
              </a:rPr>
              <a:t>suggests upward potentials. On downside, </a:t>
            </a:r>
            <a:r>
              <a:rPr lang="en-US" altLang="en-NZ" sz="1300" dirty="0" smtClean="0">
                <a:latin typeface="Calibri" panose="020F0502020204030204" charset="0"/>
                <a:ea typeface="SimSun" panose="02010600030101010101" pitchFamily="2" charset="-122"/>
                <a:cs typeface="Calibri" panose="020F0502020204030204" charset="0"/>
                <a:sym typeface="+mn-ea"/>
              </a:rPr>
              <a:t>the immediate support is 160.00, break below this level will open the gate</a:t>
            </a:r>
            <a:r>
              <a:rPr lang="en-US" sz="1300" dirty="0" smtClean="0">
                <a:latin typeface="Calibri" panose="020F0502020204030204" charset="0"/>
                <a:ea typeface="SimSun" panose="02010600030101010101" pitchFamily="2" charset="-122"/>
                <a:cs typeface="Calibri" panose="020F0502020204030204" charset="0"/>
                <a:sym typeface="+mn-ea"/>
              </a:rPr>
              <a:t> to 158.00 area.</a:t>
            </a:r>
            <a:endParaRPr sz="1300" kern="100" dirty="0" smtClean="0">
              <a:latin typeface="Calibri" panose="020F0502020204030204" charset="0"/>
              <a:ea typeface="SimSun" panose="02010600030101010101" pitchFamily="2" charset="-122"/>
              <a:cs typeface="Calibri" panose="020F0502020204030204" charset="0"/>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raphic 5"/>
          <p:cNvSpPr/>
          <p:nvPr/>
        </p:nvSpPr>
        <p:spPr>
          <a:xfrm>
            <a:off x="10325153" y="0"/>
            <a:ext cx="1866847" cy="1574158"/>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92D050"/>
          </a:solidFill>
          <a:ln w="9525" cap="flat">
            <a:noFill/>
            <a:prstDash val="solid"/>
            <a:miter/>
          </a:ln>
        </p:spPr>
        <p:txBody>
          <a:bodyPr rtlCol="0" anchor="ctr"/>
          <a:lstStyle/>
          <a:p>
            <a:endParaRPr lang="en-US" dirty="0"/>
          </a:p>
        </p:txBody>
      </p:sp>
      <p:sp>
        <p:nvSpPr>
          <p:cNvPr id="14" name="Graphic 5"/>
          <p:cNvSpPr/>
          <p:nvPr/>
        </p:nvSpPr>
        <p:spPr>
          <a:xfrm>
            <a:off x="10581951" y="1"/>
            <a:ext cx="1647216" cy="1388962"/>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15000"/>
            </a:srgbClr>
          </a:solidFill>
          <a:ln w="9525" cap="flat">
            <a:noFill/>
            <a:prstDash val="solid"/>
            <a:miter/>
          </a:ln>
        </p:spPr>
        <p:txBody>
          <a:bodyPr rtlCol="0" anchor="ctr"/>
          <a:lstStyle/>
          <a:p>
            <a:endParaRPr lang="en-US" dirty="0"/>
          </a:p>
        </p:txBody>
      </p:sp>
      <p:sp>
        <p:nvSpPr>
          <p:cNvPr id="15" name="Freeform: Shape 21"/>
          <p:cNvSpPr/>
          <p:nvPr/>
        </p:nvSpPr>
        <p:spPr>
          <a:xfrm rot="3600000">
            <a:off x="11031431" y="4062359"/>
            <a:ext cx="752715" cy="752711"/>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22"/>
          <p:cNvSpPr/>
          <p:nvPr/>
        </p:nvSpPr>
        <p:spPr>
          <a:xfrm rot="3898343">
            <a:off x="1230290" y="1605219"/>
            <a:ext cx="528253" cy="528250"/>
          </a:xfrm>
          <a:custGeom>
            <a:avLst/>
            <a:gdLst>
              <a:gd name="connsiteX0" fmla="*/ 0 w 207567"/>
              <a:gd name="connsiteY0" fmla="*/ 126007 h 207566"/>
              <a:gd name="connsiteX1" fmla="*/ 0 w 207567"/>
              <a:gd name="connsiteY1" fmla="*/ 81558 h 207566"/>
              <a:gd name="connsiteX2" fmla="*/ 11113 w 207567"/>
              <a:gd name="connsiteY2" fmla="*/ 70445 h 207566"/>
              <a:gd name="connsiteX3" fmla="*/ 70446 w 207567"/>
              <a:gd name="connsiteY3" fmla="*/ 70445 h 207566"/>
              <a:gd name="connsiteX4" fmla="*/ 70446 w 207567"/>
              <a:gd name="connsiteY4" fmla="*/ 11113 h 207566"/>
              <a:gd name="connsiteX5" fmla="*/ 81559 w 207567"/>
              <a:gd name="connsiteY5" fmla="*/ 0 h 207566"/>
              <a:gd name="connsiteX6" fmla="*/ 126008 w 207567"/>
              <a:gd name="connsiteY6" fmla="*/ 0 h 207566"/>
              <a:gd name="connsiteX7" fmla="*/ 137121 w 207567"/>
              <a:gd name="connsiteY7" fmla="*/ 11113 h 207566"/>
              <a:gd name="connsiteX8" fmla="*/ 137121 w 207567"/>
              <a:gd name="connsiteY8" fmla="*/ 70445 h 207566"/>
              <a:gd name="connsiteX9" fmla="*/ 196454 w 207567"/>
              <a:gd name="connsiteY9" fmla="*/ 70445 h 207566"/>
              <a:gd name="connsiteX10" fmla="*/ 207567 w 207567"/>
              <a:gd name="connsiteY10" fmla="*/ 81558 h 207566"/>
              <a:gd name="connsiteX11" fmla="*/ 207567 w 207567"/>
              <a:gd name="connsiteY11" fmla="*/ 126007 h 207566"/>
              <a:gd name="connsiteX12" fmla="*/ 196454 w 207567"/>
              <a:gd name="connsiteY12" fmla="*/ 137120 h 207566"/>
              <a:gd name="connsiteX13" fmla="*/ 137121 w 207567"/>
              <a:gd name="connsiteY13" fmla="*/ 137120 h 207566"/>
              <a:gd name="connsiteX14" fmla="*/ 137121 w 207567"/>
              <a:gd name="connsiteY14" fmla="*/ 196453 h 207566"/>
              <a:gd name="connsiteX15" fmla="*/ 126008 w 207567"/>
              <a:gd name="connsiteY15" fmla="*/ 207566 h 207566"/>
              <a:gd name="connsiteX16" fmla="*/ 81559 w 207567"/>
              <a:gd name="connsiteY16" fmla="*/ 207566 h 207566"/>
              <a:gd name="connsiteX17" fmla="*/ 70446 w 207567"/>
              <a:gd name="connsiteY17" fmla="*/ 196453 h 207566"/>
              <a:gd name="connsiteX18" fmla="*/ 70446 w 207567"/>
              <a:gd name="connsiteY18" fmla="*/ 137120 h 207566"/>
              <a:gd name="connsiteX19" fmla="*/ 11113 w 207567"/>
              <a:gd name="connsiteY19" fmla="*/ 137120 h 207566"/>
              <a:gd name="connsiteX20" fmla="*/ 0 w 207567"/>
              <a:gd name="connsiteY20" fmla="*/ 126007 h 2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567" h="207566">
                <a:moveTo>
                  <a:pt x="0" y="126007"/>
                </a:moveTo>
                <a:lnTo>
                  <a:pt x="0" y="81558"/>
                </a:lnTo>
                <a:cubicBezTo>
                  <a:pt x="0" y="75420"/>
                  <a:pt x="4975" y="70445"/>
                  <a:pt x="11113" y="70445"/>
                </a:cubicBezTo>
                <a:lnTo>
                  <a:pt x="70446" y="70445"/>
                </a:lnTo>
                <a:lnTo>
                  <a:pt x="70446" y="11113"/>
                </a:lnTo>
                <a:cubicBezTo>
                  <a:pt x="70446" y="4975"/>
                  <a:pt x="75421" y="0"/>
                  <a:pt x="81559" y="0"/>
                </a:cubicBezTo>
                <a:lnTo>
                  <a:pt x="126008" y="0"/>
                </a:lnTo>
                <a:cubicBezTo>
                  <a:pt x="132146" y="0"/>
                  <a:pt x="137121" y="4975"/>
                  <a:pt x="137121" y="11113"/>
                </a:cubicBezTo>
                <a:lnTo>
                  <a:pt x="137121" y="70445"/>
                </a:lnTo>
                <a:lnTo>
                  <a:pt x="196454" y="70445"/>
                </a:lnTo>
                <a:cubicBezTo>
                  <a:pt x="202592" y="70445"/>
                  <a:pt x="207567" y="75420"/>
                  <a:pt x="207567" y="81558"/>
                </a:cubicBezTo>
                <a:lnTo>
                  <a:pt x="207567" y="126007"/>
                </a:lnTo>
                <a:cubicBezTo>
                  <a:pt x="207567" y="132145"/>
                  <a:pt x="202592" y="137120"/>
                  <a:pt x="196454" y="137120"/>
                </a:cubicBezTo>
                <a:lnTo>
                  <a:pt x="137121" y="137120"/>
                </a:lnTo>
                <a:lnTo>
                  <a:pt x="137121" y="196453"/>
                </a:lnTo>
                <a:cubicBezTo>
                  <a:pt x="137121" y="202591"/>
                  <a:pt x="132146" y="207566"/>
                  <a:pt x="126008" y="207566"/>
                </a:cubicBezTo>
                <a:lnTo>
                  <a:pt x="81559" y="207566"/>
                </a:lnTo>
                <a:cubicBezTo>
                  <a:pt x="75421" y="207566"/>
                  <a:pt x="70446" y="202591"/>
                  <a:pt x="70446" y="196453"/>
                </a:cubicBezTo>
                <a:lnTo>
                  <a:pt x="70446" y="137120"/>
                </a:lnTo>
                <a:lnTo>
                  <a:pt x="11113" y="137120"/>
                </a:lnTo>
                <a:cubicBezTo>
                  <a:pt x="4975" y="137120"/>
                  <a:pt x="0" y="132145"/>
                  <a:pt x="0" y="12600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Graphic 5"/>
          <p:cNvSpPr/>
          <p:nvPr/>
        </p:nvSpPr>
        <p:spPr>
          <a:xfrm>
            <a:off x="10809831" y="0"/>
            <a:ext cx="1382169" cy="1165469"/>
          </a:xfrm>
          <a:custGeom>
            <a:avLst/>
            <a:gdLst>
              <a:gd name="connsiteX0" fmla="*/ 110106 w 6263255"/>
              <a:gd name="connsiteY0" fmla="*/ 2881313 h 5281287"/>
              <a:gd name="connsiteX1" fmla="*/ 986406 w 6263255"/>
              <a:gd name="connsiteY1" fmla="*/ 0 h 5281287"/>
              <a:gd name="connsiteX2" fmla="*/ 6263256 w 6263255"/>
              <a:gd name="connsiteY2" fmla="*/ 0 h 5281287"/>
              <a:gd name="connsiteX3" fmla="*/ 6263256 w 6263255"/>
              <a:gd name="connsiteY3" fmla="*/ 4224338 h 5281287"/>
              <a:gd name="connsiteX4" fmla="*/ 110106 w 6263255"/>
              <a:gd name="connsiteY4" fmla="*/ 2881313 h 5281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255" h="5281287">
                <a:moveTo>
                  <a:pt x="110106" y="2881313"/>
                </a:moveTo>
                <a:cubicBezTo>
                  <a:pt x="-297564" y="1574483"/>
                  <a:pt x="524443" y="415925"/>
                  <a:pt x="986406" y="0"/>
                </a:cubicBezTo>
                <a:lnTo>
                  <a:pt x="6263256" y="0"/>
                </a:lnTo>
                <a:lnTo>
                  <a:pt x="6263256" y="4224338"/>
                </a:lnTo>
                <a:cubicBezTo>
                  <a:pt x="5239318" y="6567488"/>
                  <a:pt x="619693" y="4514850"/>
                  <a:pt x="110106" y="2881313"/>
                </a:cubicBezTo>
                <a:close/>
              </a:path>
            </a:pathLst>
          </a:custGeom>
          <a:solidFill>
            <a:srgbClr val="001132">
              <a:alpha val="20000"/>
            </a:srgbClr>
          </a:solidFill>
          <a:ln w="9525" cap="flat">
            <a:noFill/>
            <a:prstDash val="solid"/>
            <a:miter/>
          </a:ln>
        </p:spPr>
        <p:txBody>
          <a:bodyPr rtlCol="0" anchor="ctr"/>
          <a:lstStyle/>
          <a:p>
            <a:endParaRPr lang="en-US" dirty="0"/>
          </a:p>
        </p:txBody>
      </p:sp>
      <p:sp>
        <p:nvSpPr>
          <p:cNvPr id="19" name="Freeform: Shape 18" hidden="1"/>
          <p:cNvSpPr/>
          <p:nvPr/>
        </p:nvSpPr>
        <p:spPr>
          <a:xfrm>
            <a:off x="0" y="621064"/>
            <a:ext cx="5065084" cy="6236936"/>
          </a:xfrm>
          <a:custGeom>
            <a:avLst/>
            <a:gdLst>
              <a:gd name="connsiteX0" fmla="*/ 0 w 5065084"/>
              <a:gd name="connsiteY0" fmla="*/ 0 h 6236936"/>
              <a:gd name="connsiteX1" fmla="*/ 4631478 w 5065084"/>
              <a:gd name="connsiteY1" fmla="*/ 835332 h 6236936"/>
              <a:gd name="connsiteX2" fmla="*/ 4740567 w 5065084"/>
              <a:gd name="connsiteY2" fmla="*/ 952974 h 6236936"/>
              <a:gd name="connsiteX3" fmla="*/ 5065084 w 5065084"/>
              <a:gd name="connsiteY3" fmla="*/ 6236936 h 6236936"/>
              <a:gd name="connsiteX4" fmla="*/ 0 w 5065084"/>
              <a:gd name="connsiteY4" fmla="*/ 6236936 h 6236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084" h="6236936">
                <a:moveTo>
                  <a:pt x="0" y="0"/>
                </a:moveTo>
                <a:lnTo>
                  <a:pt x="4631478" y="835332"/>
                </a:lnTo>
                <a:cubicBezTo>
                  <a:pt x="4692040" y="846261"/>
                  <a:pt x="4736999" y="894734"/>
                  <a:pt x="4740567" y="952974"/>
                </a:cubicBezTo>
                <a:lnTo>
                  <a:pt x="5065084" y="6236936"/>
                </a:lnTo>
                <a:lnTo>
                  <a:pt x="0" y="6236936"/>
                </a:lnTo>
                <a:close/>
              </a:path>
            </a:pathLst>
          </a:custGeom>
          <a:gradFill>
            <a:gsLst>
              <a:gs pos="0">
                <a:srgbClr val="001132">
                  <a:alpha val="30000"/>
                </a:srgbClr>
              </a:gs>
              <a:gs pos="100000">
                <a:schemeClr val="bg1">
                  <a:alpha val="0"/>
                </a:schemeClr>
              </a:gs>
            </a:gsLst>
            <a:lin ang="5400000" scaled="1"/>
          </a:gradFill>
          <a:ln w="8173" cap="flat">
            <a:noFill/>
            <a:prstDash val="solid"/>
            <a:miter/>
          </a:ln>
        </p:spPr>
        <p:txBody>
          <a:bodyPr rtlCol="0" anchor="ctr"/>
          <a:lstStyle/>
          <a:p>
            <a:endParaRPr lang="en-US" dirty="0"/>
          </a:p>
        </p:txBody>
      </p:sp>
      <p:sp>
        <p:nvSpPr>
          <p:cNvPr id="3" name="TextBox 2"/>
          <p:cNvSpPr txBox="1"/>
          <p:nvPr/>
        </p:nvSpPr>
        <p:spPr>
          <a:xfrm>
            <a:off x="861237" y="398068"/>
            <a:ext cx="2604975" cy="369332"/>
          </a:xfrm>
          <a:prstGeom prst="rect">
            <a:avLst/>
          </a:prstGeom>
          <a:noFill/>
        </p:spPr>
        <p:txBody>
          <a:bodyPr wrap="square" rtlCol="0">
            <a:spAutoFit/>
          </a:bodyPr>
          <a:lstStyle/>
          <a:p>
            <a:r>
              <a:rPr lang="en-NZ" b="1" dirty="0" smtClean="0"/>
              <a:t>USDJPY</a:t>
            </a:r>
            <a:r>
              <a:rPr lang="en-NZ" dirty="0" smtClean="0"/>
              <a:t> </a:t>
            </a:r>
            <a:r>
              <a:rPr lang="en-NZ" b="1" dirty="0" smtClean="0"/>
              <a:t>Daily</a:t>
            </a:r>
          </a:p>
        </p:txBody>
      </p:sp>
      <p:pic>
        <p:nvPicPr>
          <p:cNvPr id="4098" name="Picture 2" descr="C:\Users\Wilson\Desktop\JPY.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37" y="889627"/>
            <a:ext cx="10544322" cy="53587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572250" y="1997839"/>
            <a:ext cx="4542574" cy="2862322"/>
          </a:xfrm>
          <a:prstGeom prst="rect">
            <a:avLst/>
          </a:prstGeom>
          <a:noFill/>
        </p:spPr>
        <p:txBody>
          <a:bodyPr wrap="square" rtlCol="0">
            <a:spAutoFit/>
          </a:bodyPr>
          <a:lstStyle/>
          <a:p>
            <a:pPr algn="just"/>
            <a:r>
              <a:rPr lang="en-US" sz="2000" dirty="0" smtClean="0">
                <a:latin typeface="Nunito Sans SemiBold" panose="00000700000000000000" pitchFamily="2" charset="0"/>
              </a:rPr>
              <a:t>Trading futures, options or foreign currencies involves the risk of loss. You may lose more than the amount originally invested and, in respect of these products traded on margin, you may have to pay additional funds later. You should not invest in such products unless satisfied that they are suitable for you.</a:t>
            </a:r>
            <a:endParaRPr lang="en-US" sz="2000" dirty="0">
              <a:latin typeface="Nunito Sans SemiBold" panose="00000700000000000000" pitchFamily="2" charset="0"/>
            </a:endParaRPr>
          </a:p>
        </p:txBody>
      </p:sp>
      <p:sp>
        <p:nvSpPr>
          <p:cNvPr id="21" name="Circle: Hollow 20"/>
          <p:cNvSpPr/>
          <p:nvPr/>
        </p:nvSpPr>
        <p:spPr>
          <a:xfrm>
            <a:off x="10729574" y="478113"/>
            <a:ext cx="305659" cy="305659"/>
          </a:xfrm>
          <a:prstGeom prst="donut">
            <a:avLst/>
          </a:prstGeom>
          <a:solidFill>
            <a:srgbClr val="001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Circle: Hollow 21"/>
          <p:cNvSpPr/>
          <p:nvPr/>
        </p:nvSpPr>
        <p:spPr>
          <a:xfrm>
            <a:off x="736488" y="601484"/>
            <a:ext cx="574173" cy="574173"/>
          </a:xfrm>
          <a:prstGeom prst="donu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Circle: Hollow 22"/>
          <p:cNvSpPr/>
          <p:nvPr/>
        </p:nvSpPr>
        <p:spPr>
          <a:xfrm>
            <a:off x="3367394" y="5870170"/>
            <a:ext cx="305659" cy="305659"/>
          </a:xfrm>
          <a:prstGeom prst="donu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Circle: Hollow 23"/>
          <p:cNvSpPr/>
          <p:nvPr/>
        </p:nvSpPr>
        <p:spPr>
          <a:xfrm>
            <a:off x="7077630" y="5360884"/>
            <a:ext cx="400002" cy="400002"/>
          </a:xfrm>
          <a:prstGeom prst="donut">
            <a:avLst>
              <a:gd name="adj" fmla="val 214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6" name="Picture Placeholder 15" descr="FOREX.jpg"/>
          <p:cNvPicPr>
            <a:picLocks noGrp="1" noChangeAspect="1"/>
          </p:cNvPicPr>
          <p:nvPr>
            <p:ph type="pic" sz="quarter" idx="13"/>
          </p:nvPr>
        </p:nvPicPr>
        <p:blipFill>
          <a:blip r:embed="rId2" cstate="print"/>
          <a:srcRect t="16" b="16"/>
          <a:stretch>
            <a:fillRect/>
          </a:stretch>
        </p:blipFill>
        <p:spPr/>
      </p:pic>
      <p:pic>
        <p:nvPicPr>
          <p:cNvPr id="28" name="Picture 7" descr="M:\Mehmet\A\Agra BP\phpsiteassets\assets\images\why-trade-screen.png"/>
          <p:cNvPicPr>
            <a:picLocks noChangeAspect="1" noChangeArrowheads="1"/>
          </p:cNvPicPr>
          <p:nvPr/>
        </p:nvPicPr>
        <p:blipFill>
          <a:blip r:embed="rId3" cstate="print"/>
          <a:srcRect/>
          <a:stretch>
            <a:fillRect/>
          </a:stretch>
        </p:blipFill>
        <p:spPr bwMode="auto">
          <a:xfrm>
            <a:off x="11149594" y="6086571"/>
            <a:ext cx="1000001" cy="771429"/>
          </a:xfrm>
          <a:prstGeom prst="rect">
            <a:avLst/>
          </a:prstGeom>
          <a:noFill/>
        </p:spPr>
      </p:pic>
      <p:cxnSp>
        <p:nvCxnSpPr>
          <p:cNvPr id="29" name="Straight Connector 28"/>
          <p:cNvCxnSpPr/>
          <p:nvPr/>
        </p:nvCxnSpPr>
        <p:spPr>
          <a:xfrm>
            <a:off x="11351582" y="6738535"/>
            <a:ext cx="592003" cy="1"/>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112131" y="5967405"/>
            <a:ext cx="1079869" cy="246221"/>
          </a:xfrm>
          <a:prstGeom prst="rect">
            <a:avLst/>
          </a:prstGeom>
          <a:noFill/>
        </p:spPr>
        <p:txBody>
          <a:bodyPr wrap="square" rtlCol="0" anchor="t">
            <a:spAutoFit/>
          </a:bodyPr>
          <a:lstStyle/>
          <a:p>
            <a:r>
              <a:rPr lang="tr-TR" sz="1000" b="1" dirty="0" smtClean="0">
                <a:solidFill>
                  <a:srgbClr val="001132"/>
                </a:solidFill>
                <a:latin typeface="Montserrat" pitchFamily="50" charset="-94"/>
              </a:rPr>
              <a:t>MetaTrader4</a:t>
            </a:r>
            <a:endParaRPr lang="en-US" sz="1000" b="1" dirty="0">
              <a:solidFill>
                <a:srgbClr val="001132"/>
              </a:solidFill>
              <a:latin typeface="Montserrat" pitchFamily="50" charset="-94"/>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jgyNmU2ODEyNGI4OWYxZTJlMTZkZjIxNTQzZWUzZDgifQ=="/>
  <p:tag name="KSO_WPP_MARK_KEY" val="353e7b7e-7a5f-425d-898e-0703d52596b8"/>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113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29633</TotalTime>
  <Words>1152</Words>
  <Application>Microsoft Office PowerPoint</Application>
  <PresentationFormat>Custom</PresentationFormat>
  <Paragraphs>47</Paragraphs>
  <Slides>14</Slides>
  <Notes>7</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mustofa amar zakaria</dc:creator>
  <cp:lastModifiedBy>Wilson</cp:lastModifiedBy>
  <cp:revision>8579</cp:revision>
  <dcterms:created xsi:type="dcterms:W3CDTF">2020-06-17T05:33:00Z</dcterms:created>
  <dcterms:modified xsi:type="dcterms:W3CDTF">2026-07-17T02:54:41Z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655780FF519E4952B850E6A34D2831E3</vt:lpwstr>
  </property>
  <property fmtid="{D5CDD505-2E9C-101B-9397-08002B2CF9AE}" pid="3" name="KSOProductBuildVer">
    <vt:lpwstr>2052-11.1.0.13703</vt:lpwstr>
  </property>
  <property fmtid="{D5CDD505-2E9C-101B-9397-08002B2CF9AE}" pid="4" name="commondata">
    <vt:lpwstr>eyJoZGlkIjoiYjgyNmU2ODEyNGI4OWYxZTJlMTZkZjIxNTQzZWUzZDgifQ==</vt:lpwstr>
  </property>
</Properties>
</file>